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2" r:id="rId1"/>
  </p:sldMasterIdLst>
  <p:notesMasterIdLst>
    <p:notesMasterId r:id="rId54"/>
  </p:notesMasterIdLst>
  <p:handoutMasterIdLst>
    <p:handoutMasterId r:id="rId55"/>
  </p:handoutMasterIdLst>
  <p:sldIdLst>
    <p:sldId id="739" r:id="rId2"/>
    <p:sldId id="898" r:id="rId3"/>
    <p:sldId id="872" r:id="rId4"/>
    <p:sldId id="873" r:id="rId5"/>
    <p:sldId id="874" r:id="rId6"/>
    <p:sldId id="875" r:id="rId7"/>
    <p:sldId id="876" r:id="rId8"/>
    <p:sldId id="877" r:id="rId9"/>
    <p:sldId id="878" r:id="rId10"/>
    <p:sldId id="879" r:id="rId11"/>
    <p:sldId id="880" r:id="rId12"/>
    <p:sldId id="881" r:id="rId13"/>
    <p:sldId id="882" r:id="rId14"/>
    <p:sldId id="883" r:id="rId15"/>
    <p:sldId id="884" r:id="rId16"/>
    <p:sldId id="885" r:id="rId17"/>
    <p:sldId id="886" r:id="rId18"/>
    <p:sldId id="887" r:id="rId19"/>
    <p:sldId id="888" r:id="rId20"/>
    <p:sldId id="889" r:id="rId21"/>
    <p:sldId id="890" r:id="rId22"/>
    <p:sldId id="891" r:id="rId23"/>
    <p:sldId id="892" r:id="rId24"/>
    <p:sldId id="897" r:id="rId25"/>
    <p:sldId id="894" r:id="rId26"/>
    <p:sldId id="895" r:id="rId27"/>
    <p:sldId id="896" r:id="rId28"/>
    <p:sldId id="810" r:id="rId29"/>
    <p:sldId id="811" r:id="rId30"/>
    <p:sldId id="837" r:id="rId31"/>
    <p:sldId id="814" r:id="rId32"/>
    <p:sldId id="815" r:id="rId33"/>
    <p:sldId id="826" r:id="rId34"/>
    <p:sldId id="827" r:id="rId35"/>
    <p:sldId id="829" r:id="rId36"/>
    <p:sldId id="838" r:id="rId37"/>
    <p:sldId id="839" r:id="rId38"/>
    <p:sldId id="840" r:id="rId39"/>
    <p:sldId id="841" r:id="rId40"/>
    <p:sldId id="842" r:id="rId41"/>
    <p:sldId id="843" r:id="rId42"/>
    <p:sldId id="844" r:id="rId43"/>
    <p:sldId id="845" r:id="rId44"/>
    <p:sldId id="846" r:id="rId45"/>
    <p:sldId id="847" r:id="rId46"/>
    <p:sldId id="848" r:id="rId47"/>
    <p:sldId id="849" r:id="rId48"/>
    <p:sldId id="869" r:id="rId49"/>
    <p:sldId id="870" r:id="rId50"/>
    <p:sldId id="871" r:id="rId51"/>
    <p:sldId id="893" r:id="rId52"/>
    <p:sldId id="899" r:id="rId53"/>
  </p:sldIdLst>
  <p:sldSz cx="9144000" cy="6858000" type="screen4x3"/>
  <p:notesSz cx="7315200" cy="9601200"/>
  <p:defaultTextStyle>
    <a:defPPr>
      <a:defRPr lang="en-US"/>
    </a:defPPr>
    <a:lvl1pPr algn="l" rtl="0" fontAlgn="base">
      <a:spcBef>
        <a:spcPct val="0"/>
      </a:spcBef>
      <a:spcAft>
        <a:spcPct val="0"/>
      </a:spcAft>
      <a:defRPr sz="2400" kern="1200">
        <a:solidFill>
          <a:schemeClr val="tx1"/>
        </a:solidFill>
        <a:latin typeface="Times New Roman" pitchFamily="18"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Times New Roman" pitchFamily="18"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imes New Roman" pitchFamily="18"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imes New Roman" pitchFamily="18"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imes New Roman" pitchFamily="18" charset="0"/>
        <a:ea typeface="ＭＳ Ｐゴシック" pitchFamily="34" charset="-128"/>
        <a:cs typeface="+mn-cs"/>
      </a:defRPr>
    </a:lvl5pPr>
    <a:lvl6pPr marL="2286000" algn="l" defTabSz="914400" rtl="0" eaLnBrk="1" latinLnBrk="0" hangingPunct="1">
      <a:defRPr sz="2400" kern="1200">
        <a:solidFill>
          <a:schemeClr val="tx1"/>
        </a:solidFill>
        <a:latin typeface="Times New Roman" pitchFamily="18" charset="0"/>
        <a:ea typeface="ＭＳ Ｐゴシック" pitchFamily="34" charset="-128"/>
        <a:cs typeface="+mn-cs"/>
      </a:defRPr>
    </a:lvl6pPr>
    <a:lvl7pPr marL="2743200" algn="l" defTabSz="914400" rtl="0" eaLnBrk="1" latinLnBrk="0" hangingPunct="1">
      <a:defRPr sz="2400" kern="1200">
        <a:solidFill>
          <a:schemeClr val="tx1"/>
        </a:solidFill>
        <a:latin typeface="Times New Roman" pitchFamily="18" charset="0"/>
        <a:ea typeface="ＭＳ Ｐゴシック" pitchFamily="34" charset="-128"/>
        <a:cs typeface="+mn-cs"/>
      </a:defRPr>
    </a:lvl7pPr>
    <a:lvl8pPr marL="3200400" algn="l" defTabSz="914400" rtl="0" eaLnBrk="1" latinLnBrk="0" hangingPunct="1">
      <a:defRPr sz="2400" kern="1200">
        <a:solidFill>
          <a:schemeClr val="tx1"/>
        </a:solidFill>
        <a:latin typeface="Times New Roman" pitchFamily="18" charset="0"/>
        <a:ea typeface="ＭＳ Ｐゴシック" pitchFamily="34" charset="-128"/>
        <a:cs typeface="+mn-cs"/>
      </a:defRPr>
    </a:lvl8pPr>
    <a:lvl9pPr marL="3657600" algn="l" defTabSz="914400" rtl="0" eaLnBrk="1" latinLnBrk="0" hangingPunct="1">
      <a:defRPr sz="2400" kern="1200">
        <a:solidFill>
          <a:schemeClr val="tx1"/>
        </a:solidFill>
        <a:latin typeface="Times New Roman" pitchFamily="18"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99"/>
    <a:srgbClr val="00456C"/>
    <a:srgbClr val="004D9A"/>
    <a:srgbClr val="336699"/>
    <a:srgbClr val="005582"/>
    <a:srgbClr val="006600"/>
    <a:srgbClr val="33CC33"/>
    <a:srgbClr val="000099"/>
    <a:srgbClr val="0066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45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6750"/>
    </p:cViewPr>
  </p:sorterViewPr>
  <p:notesViewPr>
    <p:cSldViewPr>
      <p:cViewPr varScale="1">
        <p:scale>
          <a:sx n="65" d="100"/>
          <a:sy n="65" d="100"/>
        </p:scale>
        <p:origin x="-2802" y="-114"/>
      </p:cViewPr>
      <p:guideLst>
        <p:guide orient="horz" pos="3024"/>
        <p:guide pos="2304"/>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JGR\Mes%20documents\IEEE-2010\membership%20region%208%202003-201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pl-PL"/>
  <c:chart>
    <c:plotArea>
      <c:layout/>
      <c:lineChart>
        <c:grouping val="standard"/>
        <c:ser>
          <c:idx val="0"/>
          <c:order val="0"/>
          <c:marker>
            <c:symbol val="none"/>
          </c:marker>
          <c:cat>
            <c:numRef>
              <c:f>Feuil1!$A$1:$Y$1</c:f>
              <c:numCache>
                <c:formatCode>mmm/yy</c:formatCode>
                <c:ptCount val="25"/>
                <c:pt idx="0">
                  <c:v>37956</c:v>
                </c:pt>
                <c:pt idx="1">
                  <c:v>37987</c:v>
                </c:pt>
                <c:pt idx="2">
                  <c:v>38322</c:v>
                </c:pt>
                <c:pt idx="3">
                  <c:v>38353</c:v>
                </c:pt>
                <c:pt idx="4">
                  <c:v>38687</c:v>
                </c:pt>
                <c:pt idx="5">
                  <c:v>38718</c:v>
                </c:pt>
                <c:pt idx="6">
                  <c:v>39052</c:v>
                </c:pt>
                <c:pt idx="7">
                  <c:v>39083</c:v>
                </c:pt>
                <c:pt idx="8">
                  <c:v>39417</c:v>
                </c:pt>
                <c:pt idx="9">
                  <c:v>39448</c:v>
                </c:pt>
                <c:pt idx="10">
                  <c:v>39783</c:v>
                </c:pt>
                <c:pt idx="11">
                  <c:v>39814</c:v>
                </c:pt>
                <c:pt idx="12">
                  <c:v>40148</c:v>
                </c:pt>
                <c:pt idx="13">
                  <c:v>40179</c:v>
                </c:pt>
                <c:pt idx="14">
                  <c:v>40513</c:v>
                </c:pt>
                <c:pt idx="15">
                  <c:v>40544</c:v>
                </c:pt>
                <c:pt idx="16">
                  <c:v>40878</c:v>
                </c:pt>
                <c:pt idx="17">
                  <c:v>40909</c:v>
                </c:pt>
                <c:pt idx="18">
                  <c:v>41244</c:v>
                </c:pt>
                <c:pt idx="19">
                  <c:v>41275</c:v>
                </c:pt>
                <c:pt idx="20">
                  <c:v>41609</c:v>
                </c:pt>
                <c:pt idx="21">
                  <c:v>41640</c:v>
                </c:pt>
                <c:pt idx="22">
                  <c:v>41974</c:v>
                </c:pt>
                <c:pt idx="23">
                  <c:v>42005</c:v>
                </c:pt>
                <c:pt idx="24">
                  <c:v>42339</c:v>
                </c:pt>
              </c:numCache>
            </c:numRef>
          </c:cat>
          <c:val>
            <c:numRef>
              <c:f>Feuil1!$A$2:$Y$2</c:f>
              <c:numCache>
                <c:formatCode>General</c:formatCode>
                <c:ptCount val="25"/>
                <c:pt idx="0">
                  <c:v>52000</c:v>
                </c:pt>
                <c:pt idx="1">
                  <c:v>42000</c:v>
                </c:pt>
                <c:pt idx="2">
                  <c:v>55000</c:v>
                </c:pt>
                <c:pt idx="3">
                  <c:v>44000</c:v>
                </c:pt>
                <c:pt idx="4">
                  <c:v>58000</c:v>
                </c:pt>
                <c:pt idx="5">
                  <c:v>45000</c:v>
                </c:pt>
                <c:pt idx="6">
                  <c:v>63000</c:v>
                </c:pt>
                <c:pt idx="7">
                  <c:v>48000</c:v>
                </c:pt>
                <c:pt idx="8">
                  <c:v>66000</c:v>
                </c:pt>
                <c:pt idx="9">
                  <c:v>51000</c:v>
                </c:pt>
                <c:pt idx="10">
                  <c:v>69000</c:v>
                </c:pt>
                <c:pt idx="11">
                  <c:v>53000</c:v>
                </c:pt>
                <c:pt idx="12">
                  <c:v>72000</c:v>
                </c:pt>
                <c:pt idx="13">
                  <c:v>54000</c:v>
                </c:pt>
                <c:pt idx="14">
                  <c:v>75000</c:v>
                </c:pt>
                <c:pt idx="15">
                  <c:v>57000</c:v>
                </c:pt>
                <c:pt idx="16">
                  <c:v>80000</c:v>
                </c:pt>
                <c:pt idx="17">
                  <c:v>60000</c:v>
                </c:pt>
                <c:pt idx="18">
                  <c:v>83000</c:v>
                </c:pt>
                <c:pt idx="19">
                  <c:v>63000</c:v>
                </c:pt>
                <c:pt idx="20">
                  <c:v>86000</c:v>
                </c:pt>
                <c:pt idx="21">
                  <c:v>65000</c:v>
                </c:pt>
                <c:pt idx="22">
                  <c:v>89000</c:v>
                </c:pt>
                <c:pt idx="23">
                  <c:v>67000</c:v>
                </c:pt>
                <c:pt idx="24">
                  <c:v>92000</c:v>
                </c:pt>
              </c:numCache>
            </c:numRef>
          </c:val>
        </c:ser>
        <c:dLbls/>
        <c:marker val="1"/>
        <c:axId val="70354432"/>
        <c:axId val="33219328"/>
      </c:lineChart>
      <c:dateAx>
        <c:axId val="70354432"/>
        <c:scaling>
          <c:orientation val="minMax"/>
        </c:scaling>
        <c:axPos val="b"/>
        <c:numFmt formatCode="mmm/yy" sourceLinked="1"/>
        <c:tickLblPos val="nextTo"/>
        <c:crossAx val="33219328"/>
        <c:crosses val="autoZero"/>
        <c:auto val="1"/>
        <c:lblOffset val="100"/>
        <c:baseTimeUnit val="months"/>
      </c:dateAx>
      <c:valAx>
        <c:axId val="33219328"/>
        <c:scaling>
          <c:orientation val="minMax"/>
        </c:scaling>
        <c:axPos val="l"/>
        <c:majorGridlines/>
        <c:numFmt formatCode="General" sourceLinked="1"/>
        <c:tickLblPos val="nextTo"/>
        <c:crossAx val="70354432"/>
        <c:crosses val="autoZero"/>
        <c:crossBetween val="between"/>
      </c:valAx>
    </c:plotArea>
    <c:plotVisOnly val="1"/>
    <c:dispBlanksAs val="gap"/>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eaLnBrk="0" hangingPunct="0">
              <a:defRPr sz="1200">
                <a:latin typeface="Times New Roman" pitchFamily="18" charset="0"/>
                <a:ea typeface="+mn-ea"/>
                <a:cs typeface="+mn-cs"/>
              </a:defRPr>
            </a:lvl1pPr>
          </a:lstStyle>
          <a:p>
            <a:pPr>
              <a:defRPr/>
            </a:pPr>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wrap="square" lIns="91440" tIns="45720" rIns="91440" bIns="45720" numCol="1" anchor="t" anchorCtr="0" compatLnSpc="1">
            <a:prstTxWarp prst="textNoShape">
              <a:avLst/>
            </a:prstTxWarp>
          </a:bodyPr>
          <a:lstStyle>
            <a:lvl1pPr algn="r" eaLnBrk="0" hangingPunct="0">
              <a:defRPr sz="1200" smtClean="0"/>
            </a:lvl1pPr>
          </a:lstStyle>
          <a:p>
            <a:pPr>
              <a:defRPr/>
            </a:pPr>
            <a:fld id="{0B135D44-0D7F-485A-8CC9-418669A55325}" type="datetime1">
              <a:rPr lang="en-US"/>
              <a:pPr>
                <a:defRPr/>
              </a:pPr>
              <a:t>3/29/2011</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eaLnBrk="0" hangingPunct="0">
              <a:defRPr sz="1200">
                <a:latin typeface="Times New Roman" pitchFamily="18" charset="0"/>
                <a:ea typeface="+mn-ea"/>
                <a:cs typeface="+mn-cs"/>
              </a:defRPr>
            </a:lvl1pPr>
          </a:lstStyle>
          <a:p>
            <a:pPr>
              <a:defRPr/>
            </a:pPr>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wrap="square" lIns="91440" tIns="45720" rIns="91440" bIns="45720" numCol="1" anchor="b" anchorCtr="0" compatLnSpc="1">
            <a:prstTxWarp prst="textNoShape">
              <a:avLst/>
            </a:prstTxWarp>
          </a:bodyPr>
          <a:lstStyle>
            <a:lvl1pPr algn="r" eaLnBrk="0" hangingPunct="0">
              <a:defRPr sz="1200" smtClean="0"/>
            </a:lvl1pPr>
          </a:lstStyle>
          <a:p>
            <a:pPr>
              <a:defRPr/>
            </a:pPr>
            <a:fld id="{AEECEB48-55EB-4CFA-960B-86C764E57FD4}" type="slidenum">
              <a:rPr lang="en-US"/>
              <a:pPr>
                <a:defRPr/>
              </a:pPr>
              <a:t>‹#›</a:t>
            </a:fld>
            <a:endParaRPr lang="en-US"/>
          </a:p>
        </p:txBody>
      </p:sp>
    </p:spTree>
    <p:extLst>
      <p:ext uri="{BB962C8B-B14F-4D97-AF65-F5344CB8AC3E}">
        <p14:creationId xmlns:p14="http://schemas.microsoft.com/office/powerpoint/2010/main" xmlns="" val="20307568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eaLnBrk="0" hangingPunct="0">
              <a:defRPr sz="1300">
                <a:latin typeface="Times New Roman" pitchFamily="18" charset="0"/>
                <a:ea typeface="+mn-ea"/>
                <a:cs typeface="+mn-cs"/>
              </a:defRPr>
            </a:lvl1pPr>
          </a:lstStyle>
          <a:p>
            <a:pPr>
              <a:defRPr/>
            </a:pPr>
            <a:endParaRPr lang="en-US"/>
          </a:p>
        </p:txBody>
      </p:sp>
      <p:sp>
        <p:nvSpPr>
          <p:cNvPr id="26627" name="Rectangle 3"/>
          <p:cNvSpPr>
            <a:spLocks noGrp="1" noChangeArrowheads="1"/>
          </p:cNvSpPr>
          <p:nvPr>
            <p:ph type="dt" idx="1"/>
          </p:nvPr>
        </p:nvSpPr>
        <p:spPr bwMode="auto">
          <a:xfrm>
            <a:off x="4144963" y="0"/>
            <a:ext cx="3170237"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eaLnBrk="0" hangingPunct="0">
              <a:defRPr sz="1300">
                <a:latin typeface="Times New Roman" pitchFamily="18" charset="0"/>
                <a:ea typeface="+mn-ea"/>
                <a:cs typeface="+mn-cs"/>
              </a:defRPr>
            </a:lvl1pPr>
          </a:lstStyle>
          <a:p>
            <a:pPr>
              <a:defRPr/>
            </a:pPr>
            <a:endParaRPr lang="en-US"/>
          </a:p>
        </p:txBody>
      </p:sp>
      <p:sp>
        <p:nvSpPr>
          <p:cNvPr id="61444"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26629" name="Rectangle 5"/>
          <p:cNvSpPr>
            <a:spLocks noGrp="1" noChangeArrowheads="1"/>
          </p:cNvSpPr>
          <p:nvPr>
            <p:ph type="body" sz="quarter" idx="3"/>
          </p:nvPr>
        </p:nvSpPr>
        <p:spPr bwMode="auto">
          <a:xfrm>
            <a:off x="974725" y="4560888"/>
            <a:ext cx="5365750"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6630" name="Rectangle 6"/>
          <p:cNvSpPr>
            <a:spLocks noGrp="1" noChangeArrowheads="1"/>
          </p:cNvSpPr>
          <p:nvPr>
            <p:ph type="ftr" sz="quarter" idx="4"/>
          </p:nvPr>
        </p:nvSpPr>
        <p:spPr bwMode="auto">
          <a:xfrm>
            <a:off x="0" y="9121775"/>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eaLnBrk="0" hangingPunct="0">
              <a:defRPr sz="1300">
                <a:latin typeface="Times New Roman" pitchFamily="18" charset="0"/>
                <a:ea typeface="+mn-ea"/>
                <a:cs typeface="+mn-cs"/>
              </a:defRPr>
            </a:lvl1pPr>
          </a:lstStyle>
          <a:p>
            <a:pPr>
              <a:defRPr/>
            </a:pPr>
            <a:endParaRPr lang="en-US"/>
          </a:p>
        </p:txBody>
      </p:sp>
      <p:sp>
        <p:nvSpPr>
          <p:cNvPr id="26631" name="Rectangle 7"/>
          <p:cNvSpPr>
            <a:spLocks noGrp="1" noChangeArrowheads="1"/>
          </p:cNvSpPr>
          <p:nvPr>
            <p:ph type="sldNum" sz="quarter" idx="5"/>
          </p:nvPr>
        </p:nvSpPr>
        <p:spPr bwMode="auto">
          <a:xfrm>
            <a:off x="4144963" y="9121775"/>
            <a:ext cx="3170237"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eaLnBrk="0" hangingPunct="0">
              <a:defRPr sz="1300" smtClean="0"/>
            </a:lvl1pPr>
          </a:lstStyle>
          <a:p>
            <a:pPr>
              <a:defRPr/>
            </a:pPr>
            <a:fld id="{B4549896-C12B-43CA-B1C6-ED8A6E93512A}" type="slidenum">
              <a:rPr lang="en-US"/>
              <a:pPr>
                <a:defRPr/>
              </a:pPr>
              <a:t>‹#›</a:t>
            </a:fld>
            <a:endParaRPr lang="en-US"/>
          </a:p>
        </p:txBody>
      </p:sp>
    </p:spTree>
    <p:extLst>
      <p:ext uri="{BB962C8B-B14F-4D97-AF65-F5344CB8AC3E}">
        <p14:creationId xmlns:p14="http://schemas.microsoft.com/office/powerpoint/2010/main" xmlns="" val="34569124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pitchFamily="-105" charset="-128"/>
        <a:cs typeface="ＭＳ Ｐゴシック"/>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pitchFamily="-105" charset="-128"/>
        <a:cs typeface="ＭＳ Ｐゴシック"/>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pitchFamily="-105" charset="-128"/>
        <a:cs typeface="ＭＳ Ｐゴシック"/>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pitchFamily="-105" charset="-128"/>
        <a:cs typeface="ＭＳ Ｐゴシック"/>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pitchFamily="-105"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E2AA94C1-D1AD-428D-8501-BD3B7CA5D678}" type="slidenum">
              <a:rPr lang="en-US"/>
              <a:pPr/>
              <a:t>1</a:t>
            </a:fld>
            <a:endParaRPr lang="en-US"/>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endParaRPr lang="sr-Latn-CS" smtClean="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pl-PL" smtClean="0"/>
          </a:p>
        </p:txBody>
      </p:sp>
      <p:sp>
        <p:nvSpPr>
          <p:cNvPr id="80900"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6788">
              <a:defRPr sz="2400">
                <a:solidFill>
                  <a:schemeClr val="tx1"/>
                </a:solidFill>
                <a:latin typeface="Times New Roman" pitchFamily="18" charset="0"/>
              </a:defRPr>
            </a:lvl1pPr>
            <a:lvl2pPr marL="742950" indent="-285750" defTabSz="966788">
              <a:defRPr sz="2400">
                <a:solidFill>
                  <a:schemeClr val="tx1"/>
                </a:solidFill>
                <a:latin typeface="Times New Roman" pitchFamily="18" charset="0"/>
              </a:defRPr>
            </a:lvl2pPr>
            <a:lvl3pPr marL="1143000" indent="-228600" defTabSz="966788">
              <a:defRPr sz="2400">
                <a:solidFill>
                  <a:schemeClr val="tx1"/>
                </a:solidFill>
                <a:latin typeface="Times New Roman" pitchFamily="18" charset="0"/>
              </a:defRPr>
            </a:lvl3pPr>
            <a:lvl4pPr marL="1600200" indent="-228600" defTabSz="966788">
              <a:defRPr sz="2400">
                <a:solidFill>
                  <a:schemeClr val="tx1"/>
                </a:solidFill>
                <a:latin typeface="Times New Roman" pitchFamily="18" charset="0"/>
              </a:defRPr>
            </a:lvl4pPr>
            <a:lvl5pPr marL="2057400" indent="-228600" defTabSz="966788">
              <a:defRPr sz="2400">
                <a:solidFill>
                  <a:schemeClr val="tx1"/>
                </a:solidFill>
                <a:latin typeface="Times New Roman" pitchFamily="18" charset="0"/>
              </a:defRPr>
            </a:lvl5pPr>
            <a:lvl6pPr marL="2514600" indent="-228600" defTabSz="966788" eaLnBrk="0" fontAlgn="base" hangingPunct="0">
              <a:spcBef>
                <a:spcPct val="0"/>
              </a:spcBef>
              <a:spcAft>
                <a:spcPct val="0"/>
              </a:spcAft>
              <a:defRPr sz="2400">
                <a:solidFill>
                  <a:schemeClr val="tx1"/>
                </a:solidFill>
                <a:latin typeface="Times New Roman" pitchFamily="18" charset="0"/>
              </a:defRPr>
            </a:lvl6pPr>
            <a:lvl7pPr marL="2971800" indent="-228600" defTabSz="966788" eaLnBrk="0" fontAlgn="base" hangingPunct="0">
              <a:spcBef>
                <a:spcPct val="0"/>
              </a:spcBef>
              <a:spcAft>
                <a:spcPct val="0"/>
              </a:spcAft>
              <a:defRPr sz="2400">
                <a:solidFill>
                  <a:schemeClr val="tx1"/>
                </a:solidFill>
                <a:latin typeface="Times New Roman" pitchFamily="18" charset="0"/>
              </a:defRPr>
            </a:lvl7pPr>
            <a:lvl8pPr marL="3429000" indent="-228600" defTabSz="966788" eaLnBrk="0" fontAlgn="base" hangingPunct="0">
              <a:spcBef>
                <a:spcPct val="0"/>
              </a:spcBef>
              <a:spcAft>
                <a:spcPct val="0"/>
              </a:spcAft>
              <a:defRPr sz="2400">
                <a:solidFill>
                  <a:schemeClr val="tx1"/>
                </a:solidFill>
                <a:latin typeface="Times New Roman" pitchFamily="18" charset="0"/>
              </a:defRPr>
            </a:lvl8pPr>
            <a:lvl9pPr marL="3886200" indent="-228600" defTabSz="966788" eaLnBrk="0" fontAlgn="base" hangingPunct="0">
              <a:spcBef>
                <a:spcPct val="0"/>
              </a:spcBef>
              <a:spcAft>
                <a:spcPct val="0"/>
              </a:spcAft>
              <a:defRPr sz="2400">
                <a:solidFill>
                  <a:schemeClr val="tx1"/>
                </a:solidFill>
                <a:latin typeface="Times New Roman" pitchFamily="18" charset="0"/>
              </a:defRPr>
            </a:lvl9pPr>
          </a:lstStyle>
          <a:p>
            <a:fld id="{B2BB2C0A-3CE6-439D-BB26-B047A7ECC564}" type="slidenum">
              <a:rPr lang="en-US" sz="1300" smtClean="0"/>
              <a:pPr/>
              <a:t>15</a:t>
            </a:fld>
            <a:endParaRPr lang="en-US" sz="130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pl-PL" smtClean="0"/>
          </a:p>
        </p:txBody>
      </p:sp>
      <p:sp>
        <p:nvSpPr>
          <p:cNvPr id="81924"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6788">
              <a:defRPr sz="2400">
                <a:solidFill>
                  <a:schemeClr val="tx1"/>
                </a:solidFill>
                <a:latin typeface="Times New Roman" pitchFamily="18" charset="0"/>
              </a:defRPr>
            </a:lvl1pPr>
            <a:lvl2pPr marL="742950" indent="-285750" defTabSz="966788">
              <a:defRPr sz="2400">
                <a:solidFill>
                  <a:schemeClr val="tx1"/>
                </a:solidFill>
                <a:latin typeface="Times New Roman" pitchFamily="18" charset="0"/>
              </a:defRPr>
            </a:lvl2pPr>
            <a:lvl3pPr marL="1143000" indent="-228600" defTabSz="966788">
              <a:defRPr sz="2400">
                <a:solidFill>
                  <a:schemeClr val="tx1"/>
                </a:solidFill>
                <a:latin typeface="Times New Roman" pitchFamily="18" charset="0"/>
              </a:defRPr>
            </a:lvl3pPr>
            <a:lvl4pPr marL="1600200" indent="-228600" defTabSz="966788">
              <a:defRPr sz="2400">
                <a:solidFill>
                  <a:schemeClr val="tx1"/>
                </a:solidFill>
                <a:latin typeface="Times New Roman" pitchFamily="18" charset="0"/>
              </a:defRPr>
            </a:lvl4pPr>
            <a:lvl5pPr marL="2057400" indent="-228600" defTabSz="966788">
              <a:defRPr sz="2400">
                <a:solidFill>
                  <a:schemeClr val="tx1"/>
                </a:solidFill>
                <a:latin typeface="Times New Roman" pitchFamily="18" charset="0"/>
              </a:defRPr>
            </a:lvl5pPr>
            <a:lvl6pPr marL="2514600" indent="-228600" defTabSz="966788" eaLnBrk="0" fontAlgn="base" hangingPunct="0">
              <a:spcBef>
                <a:spcPct val="0"/>
              </a:spcBef>
              <a:spcAft>
                <a:spcPct val="0"/>
              </a:spcAft>
              <a:defRPr sz="2400">
                <a:solidFill>
                  <a:schemeClr val="tx1"/>
                </a:solidFill>
                <a:latin typeface="Times New Roman" pitchFamily="18" charset="0"/>
              </a:defRPr>
            </a:lvl6pPr>
            <a:lvl7pPr marL="2971800" indent="-228600" defTabSz="966788" eaLnBrk="0" fontAlgn="base" hangingPunct="0">
              <a:spcBef>
                <a:spcPct val="0"/>
              </a:spcBef>
              <a:spcAft>
                <a:spcPct val="0"/>
              </a:spcAft>
              <a:defRPr sz="2400">
                <a:solidFill>
                  <a:schemeClr val="tx1"/>
                </a:solidFill>
                <a:latin typeface="Times New Roman" pitchFamily="18" charset="0"/>
              </a:defRPr>
            </a:lvl7pPr>
            <a:lvl8pPr marL="3429000" indent="-228600" defTabSz="966788" eaLnBrk="0" fontAlgn="base" hangingPunct="0">
              <a:spcBef>
                <a:spcPct val="0"/>
              </a:spcBef>
              <a:spcAft>
                <a:spcPct val="0"/>
              </a:spcAft>
              <a:defRPr sz="2400">
                <a:solidFill>
                  <a:schemeClr val="tx1"/>
                </a:solidFill>
                <a:latin typeface="Times New Roman" pitchFamily="18" charset="0"/>
              </a:defRPr>
            </a:lvl8pPr>
            <a:lvl9pPr marL="3886200" indent="-228600" defTabSz="966788" eaLnBrk="0" fontAlgn="base" hangingPunct="0">
              <a:spcBef>
                <a:spcPct val="0"/>
              </a:spcBef>
              <a:spcAft>
                <a:spcPct val="0"/>
              </a:spcAft>
              <a:defRPr sz="2400">
                <a:solidFill>
                  <a:schemeClr val="tx1"/>
                </a:solidFill>
                <a:latin typeface="Times New Roman" pitchFamily="18" charset="0"/>
              </a:defRPr>
            </a:lvl9pPr>
          </a:lstStyle>
          <a:p>
            <a:fld id="{8F55B4F1-7A08-4B95-97E7-8272BF789EC4}" type="slidenum">
              <a:rPr lang="en-US" sz="1300" smtClean="0"/>
              <a:pPr/>
              <a:t>16</a:t>
            </a:fld>
            <a:endParaRPr lang="en-US" sz="130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a:ln/>
        </p:spPr>
      </p:sp>
      <p:sp>
        <p:nvSpPr>
          <p:cNvPr id="9421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pl-PL" smtClean="0"/>
          </a:p>
        </p:txBody>
      </p:sp>
      <p:sp>
        <p:nvSpPr>
          <p:cNvPr id="94212"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6788">
              <a:defRPr sz="2400">
                <a:solidFill>
                  <a:schemeClr val="tx1"/>
                </a:solidFill>
                <a:latin typeface="Times New Roman" pitchFamily="18" charset="0"/>
              </a:defRPr>
            </a:lvl1pPr>
            <a:lvl2pPr marL="742950" indent="-285750" defTabSz="966788">
              <a:defRPr sz="2400">
                <a:solidFill>
                  <a:schemeClr val="tx1"/>
                </a:solidFill>
                <a:latin typeface="Times New Roman" pitchFamily="18" charset="0"/>
              </a:defRPr>
            </a:lvl2pPr>
            <a:lvl3pPr marL="1143000" indent="-228600" defTabSz="966788">
              <a:defRPr sz="2400">
                <a:solidFill>
                  <a:schemeClr val="tx1"/>
                </a:solidFill>
                <a:latin typeface="Times New Roman" pitchFamily="18" charset="0"/>
              </a:defRPr>
            </a:lvl3pPr>
            <a:lvl4pPr marL="1600200" indent="-228600" defTabSz="966788">
              <a:defRPr sz="2400">
                <a:solidFill>
                  <a:schemeClr val="tx1"/>
                </a:solidFill>
                <a:latin typeface="Times New Roman" pitchFamily="18" charset="0"/>
              </a:defRPr>
            </a:lvl4pPr>
            <a:lvl5pPr marL="2057400" indent="-228600" defTabSz="966788">
              <a:defRPr sz="2400">
                <a:solidFill>
                  <a:schemeClr val="tx1"/>
                </a:solidFill>
                <a:latin typeface="Times New Roman" pitchFamily="18" charset="0"/>
              </a:defRPr>
            </a:lvl5pPr>
            <a:lvl6pPr marL="2514600" indent="-228600" defTabSz="966788" eaLnBrk="0" fontAlgn="base" hangingPunct="0">
              <a:spcBef>
                <a:spcPct val="0"/>
              </a:spcBef>
              <a:spcAft>
                <a:spcPct val="0"/>
              </a:spcAft>
              <a:defRPr sz="2400">
                <a:solidFill>
                  <a:schemeClr val="tx1"/>
                </a:solidFill>
                <a:latin typeface="Times New Roman" pitchFamily="18" charset="0"/>
              </a:defRPr>
            </a:lvl6pPr>
            <a:lvl7pPr marL="2971800" indent="-228600" defTabSz="966788" eaLnBrk="0" fontAlgn="base" hangingPunct="0">
              <a:spcBef>
                <a:spcPct val="0"/>
              </a:spcBef>
              <a:spcAft>
                <a:spcPct val="0"/>
              </a:spcAft>
              <a:defRPr sz="2400">
                <a:solidFill>
                  <a:schemeClr val="tx1"/>
                </a:solidFill>
                <a:latin typeface="Times New Roman" pitchFamily="18" charset="0"/>
              </a:defRPr>
            </a:lvl7pPr>
            <a:lvl8pPr marL="3429000" indent="-228600" defTabSz="966788" eaLnBrk="0" fontAlgn="base" hangingPunct="0">
              <a:spcBef>
                <a:spcPct val="0"/>
              </a:spcBef>
              <a:spcAft>
                <a:spcPct val="0"/>
              </a:spcAft>
              <a:defRPr sz="2400">
                <a:solidFill>
                  <a:schemeClr val="tx1"/>
                </a:solidFill>
                <a:latin typeface="Times New Roman" pitchFamily="18" charset="0"/>
              </a:defRPr>
            </a:lvl8pPr>
            <a:lvl9pPr marL="3886200" indent="-228600" defTabSz="966788" eaLnBrk="0" fontAlgn="base" hangingPunct="0">
              <a:spcBef>
                <a:spcPct val="0"/>
              </a:spcBef>
              <a:spcAft>
                <a:spcPct val="0"/>
              </a:spcAft>
              <a:defRPr sz="2400">
                <a:solidFill>
                  <a:schemeClr val="tx1"/>
                </a:solidFill>
                <a:latin typeface="Times New Roman" pitchFamily="18" charset="0"/>
              </a:defRPr>
            </a:lvl9pPr>
          </a:lstStyle>
          <a:p>
            <a:fld id="{180A123C-7EEB-4345-9681-0AA3031F6F73}" type="slidenum">
              <a:rPr lang="en-US" sz="1300" smtClean="0"/>
              <a:pPr/>
              <a:t>17</a:t>
            </a:fld>
            <a:endParaRPr lang="en-US" sz="130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a:ln/>
        </p:spPr>
      </p:sp>
      <p:sp>
        <p:nvSpPr>
          <p:cNvPr id="9523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pl-PL" smtClean="0"/>
          </a:p>
        </p:txBody>
      </p:sp>
      <p:sp>
        <p:nvSpPr>
          <p:cNvPr id="95236"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6788">
              <a:defRPr sz="2400">
                <a:solidFill>
                  <a:schemeClr val="tx1"/>
                </a:solidFill>
                <a:latin typeface="Times New Roman" pitchFamily="18" charset="0"/>
              </a:defRPr>
            </a:lvl1pPr>
            <a:lvl2pPr marL="742950" indent="-285750" defTabSz="966788">
              <a:defRPr sz="2400">
                <a:solidFill>
                  <a:schemeClr val="tx1"/>
                </a:solidFill>
                <a:latin typeface="Times New Roman" pitchFamily="18" charset="0"/>
              </a:defRPr>
            </a:lvl2pPr>
            <a:lvl3pPr marL="1143000" indent="-228600" defTabSz="966788">
              <a:defRPr sz="2400">
                <a:solidFill>
                  <a:schemeClr val="tx1"/>
                </a:solidFill>
                <a:latin typeface="Times New Roman" pitchFamily="18" charset="0"/>
              </a:defRPr>
            </a:lvl3pPr>
            <a:lvl4pPr marL="1600200" indent="-228600" defTabSz="966788">
              <a:defRPr sz="2400">
                <a:solidFill>
                  <a:schemeClr val="tx1"/>
                </a:solidFill>
                <a:latin typeface="Times New Roman" pitchFamily="18" charset="0"/>
              </a:defRPr>
            </a:lvl4pPr>
            <a:lvl5pPr marL="2057400" indent="-228600" defTabSz="966788">
              <a:defRPr sz="2400">
                <a:solidFill>
                  <a:schemeClr val="tx1"/>
                </a:solidFill>
                <a:latin typeface="Times New Roman" pitchFamily="18" charset="0"/>
              </a:defRPr>
            </a:lvl5pPr>
            <a:lvl6pPr marL="2514600" indent="-228600" defTabSz="966788" eaLnBrk="0" fontAlgn="base" hangingPunct="0">
              <a:spcBef>
                <a:spcPct val="0"/>
              </a:spcBef>
              <a:spcAft>
                <a:spcPct val="0"/>
              </a:spcAft>
              <a:defRPr sz="2400">
                <a:solidFill>
                  <a:schemeClr val="tx1"/>
                </a:solidFill>
                <a:latin typeface="Times New Roman" pitchFamily="18" charset="0"/>
              </a:defRPr>
            </a:lvl6pPr>
            <a:lvl7pPr marL="2971800" indent="-228600" defTabSz="966788" eaLnBrk="0" fontAlgn="base" hangingPunct="0">
              <a:spcBef>
                <a:spcPct val="0"/>
              </a:spcBef>
              <a:spcAft>
                <a:spcPct val="0"/>
              </a:spcAft>
              <a:defRPr sz="2400">
                <a:solidFill>
                  <a:schemeClr val="tx1"/>
                </a:solidFill>
                <a:latin typeface="Times New Roman" pitchFamily="18" charset="0"/>
              </a:defRPr>
            </a:lvl7pPr>
            <a:lvl8pPr marL="3429000" indent="-228600" defTabSz="966788" eaLnBrk="0" fontAlgn="base" hangingPunct="0">
              <a:spcBef>
                <a:spcPct val="0"/>
              </a:spcBef>
              <a:spcAft>
                <a:spcPct val="0"/>
              </a:spcAft>
              <a:defRPr sz="2400">
                <a:solidFill>
                  <a:schemeClr val="tx1"/>
                </a:solidFill>
                <a:latin typeface="Times New Roman" pitchFamily="18" charset="0"/>
              </a:defRPr>
            </a:lvl8pPr>
            <a:lvl9pPr marL="3886200" indent="-228600" defTabSz="966788" eaLnBrk="0" fontAlgn="base" hangingPunct="0">
              <a:spcBef>
                <a:spcPct val="0"/>
              </a:spcBef>
              <a:spcAft>
                <a:spcPct val="0"/>
              </a:spcAft>
              <a:defRPr sz="2400">
                <a:solidFill>
                  <a:schemeClr val="tx1"/>
                </a:solidFill>
                <a:latin typeface="Times New Roman" pitchFamily="18" charset="0"/>
              </a:defRPr>
            </a:lvl9pPr>
          </a:lstStyle>
          <a:p>
            <a:fld id="{6E2AC0BF-23BB-447F-8FCC-78F4FCB6CC1F}" type="slidenum">
              <a:rPr lang="en-US" sz="1300" smtClean="0"/>
              <a:pPr/>
              <a:t>18</a:t>
            </a:fld>
            <a:endParaRPr lang="en-US" sz="130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Slide Image Placeholder 1"/>
          <p:cNvSpPr>
            <a:spLocks noGrp="1" noRot="1" noChangeAspect="1" noTextEdit="1"/>
          </p:cNvSpPr>
          <p:nvPr>
            <p:ph type="sldImg"/>
          </p:nvPr>
        </p:nvSpPr>
        <p:spPr>
          <a:ln/>
        </p:spPr>
      </p:sp>
      <p:sp>
        <p:nvSpPr>
          <p:cNvPr id="18022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pl-PL" smtClean="0"/>
          </a:p>
        </p:txBody>
      </p:sp>
      <p:sp>
        <p:nvSpPr>
          <p:cNvPr id="180228" name="Slide Number Placeholder 3"/>
          <p:cNvSpPr txBox="1">
            <a:spLocks noGrp="1"/>
          </p:cNvSpPr>
          <p:nvPr/>
        </p:nvSpPr>
        <p:spPr bwMode="auto">
          <a:xfrm>
            <a:off x="4144963" y="9121775"/>
            <a:ext cx="3170237" cy="479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6661" tIns="48331" rIns="96661" bIns="48331" anchor="b"/>
          <a:lstStyle>
            <a:lvl1pPr defTabSz="966788">
              <a:defRPr sz="2400">
                <a:solidFill>
                  <a:schemeClr val="tx1"/>
                </a:solidFill>
                <a:latin typeface="Times New Roman" pitchFamily="18" charset="0"/>
              </a:defRPr>
            </a:lvl1pPr>
            <a:lvl2pPr marL="742950" indent="-285750" defTabSz="966788">
              <a:defRPr sz="2400">
                <a:solidFill>
                  <a:schemeClr val="tx1"/>
                </a:solidFill>
                <a:latin typeface="Times New Roman" pitchFamily="18" charset="0"/>
              </a:defRPr>
            </a:lvl2pPr>
            <a:lvl3pPr marL="1143000" indent="-228600" defTabSz="966788">
              <a:defRPr sz="2400">
                <a:solidFill>
                  <a:schemeClr val="tx1"/>
                </a:solidFill>
                <a:latin typeface="Times New Roman" pitchFamily="18" charset="0"/>
              </a:defRPr>
            </a:lvl3pPr>
            <a:lvl4pPr marL="1600200" indent="-228600" defTabSz="966788">
              <a:defRPr sz="2400">
                <a:solidFill>
                  <a:schemeClr val="tx1"/>
                </a:solidFill>
                <a:latin typeface="Times New Roman" pitchFamily="18" charset="0"/>
              </a:defRPr>
            </a:lvl4pPr>
            <a:lvl5pPr marL="2057400" indent="-228600" defTabSz="966788">
              <a:defRPr sz="2400">
                <a:solidFill>
                  <a:schemeClr val="tx1"/>
                </a:solidFill>
                <a:latin typeface="Times New Roman" pitchFamily="18" charset="0"/>
              </a:defRPr>
            </a:lvl5pPr>
            <a:lvl6pPr marL="2514600" indent="-228600" defTabSz="966788" eaLnBrk="0" fontAlgn="base" hangingPunct="0">
              <a:spcBef>
                <a:spcPct val="0"/>
              </a:spcBef>
              <a:spcAft>
                <a:spcPct val="0"/>
              </a:spcAft>
              <a:defRPr sz="2400">
                <a:solidFill>
                  <a:schemeClr val="tx1"/>
                </a:solidFill>
                <a:latin typeface="Times New Roman" pitchFamily="18" charset="0"/>
              </a:defRPr>
            </a:lvl6pPr>
            <a:lvl7pPr marL="2971800" indent="-228600" defTabSz="966788" eaLnBrk="0" fontAlgn="base" hangingPunct="0">
              <a:spcBef>
                <a:spcPct val="0"/>
              </a:spcBef>
              <a:spcAft>
                <a:spcPct val="0"/>
              </a:spcAft>
              <a:defRPr sz="2400">
                <a:solidFill>
                  <a:schemeClr val="tx1"/>
                </a:solidFill>
                <a:latin typeface="Times New Roman" pitchFamily="18" charset="0"/>
              </a:defRPr>
            </a:lvl7pPr>
            <a:lvl8pPr marL="3429000" indent="-228600" defTabSz="966788" eaLnBrk="0" fontAlgn="base" hangingPunct="0">
              <a:spcBef>
                <a:spcPct val="0"/>
              </a:spcBef>
              <a:spcAft>
                <a:spcPct val="0"/>
              </a:spcAft>
              <a:defRPr sz="2400">
                <a:solidFill>
                  <a:schemeClr val="tx1"/>
                </a:solidFill>
                <a:latin typeface="Times New Roman" pitchFamily="18" charset="0"/>
              </a:defRPr>
            </a:lvl8pPr>
            <a:lvl9pPr marL="3886200" indent="-228600" defTabSz="966788" eaLnBrk="0" fontAlgn="base" hangingPunct="0">
              <a:spcBef>
                <a:spcPct val="0"/>
              </a:spcBef>
              <a:spcAft>
                <a:spcPct val="0"/>
              </a:spcAft>
              <a:defRPr sz="2400">
                <a:solidFill>
                  <a:schemeClr val="tx1"/>
                </a:solidFill>
                <a:latin typeface="Times New Roman" pitchFamily="18" charset="0"/>
              </a:defRPr>
            </a:lvl9pPr>
          </a:lstStyle>
          <a:p>
            <a:pPr algn="r"/>
            <a:fld id="{E8DBA3BF-E99C-412D-95FE-3A9D264782BC}" type="slidenum">
              <a:rPr lang="en-US" sz="1300"/>
              <a:pPr algn="r"/>
              <a:t>50</a:t>
            </a:fld>
            <a:endParaRPr lang="en-US" sz="13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Slide Image Placeholder 1"/>
          <p:cNvSpPr>
            <a:spLocks noGrp="1" noRot="1" noChangeAspect="1" noTextEdit="1"/>
          </p:cNvSpPr>
          <p:nvPr>
            <p:ph type="sldImg"/>
          </p:nvPr>
        </p:nvSpPr>
        <p:spPr>
          <a:xfrm>
            <a:off x="1257300" y="719138"/>
            <a:ext cx="4800600" cy="3600450"/>
          </a:xfrm>
          <a:ln/>
        </p:spPr>
      </p:sp>
      <p:sp>
        <p:nvSpPr>
          <p:cNvPr id="183299" name="Notes Placeholder 2"/>
          <p:cNvSpPr>
            <a:spLocks noGrp="1"/>
          </p:cNvSpPr>
          <p:nvPr>
            <p:ph type="body" idx="1"/>
          </p:nvPr>
        </p:nvSpPr>
        <p:spPr>
          <a:xfrm>
            <a:off x="731838" y="4560888"/>
            <a:ext cx="5851525" cy="432117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5747" tIns="47873" rIns="95747" bIns="47873"/>
          <a:lstStyle/>
          <a:p>
            <a:pPr defTabSz="457200"/>
            <a:r>
              <a:rPr lang="en-US" smtClean="0"/>
              <a:t>Recognition that IEEE is a truly global community making it easy for our members worldwide to work most effectively. </a:t>
            </a:r>
          </a:p>
          <a:p>
            <a:pPr defTabSz="457200"/>
            <a:r>
              <a:rPr lang="en-US" smtClean="0"/>
              <a:t>Diverse, decentralized communities of creative dedicated volunteers.</a:t>
            </a:r>
          </a:p>
          <a:p>
            <a:pPr defTabSz="457200"/>
            <a:r>
              <a:rPr lang="en-US" smtClean="0"/>
              <a:t>Strong support for new and emerging technologies</a:t>
            </a:r>
          </a:p>
          <a:p>
            <a:pPr defTabSz="457200"/>
            <a:r>
              <a:rPr lang="en-US" smtClean="0"/>
              <a:t>Conferences </a:t>
            </a:r>
          </a:p>
          <a:p>
            <a:pPr lvl="1" defTabSz="457200"/>
            <a:r>
              <a:rPr lang="en-US" smtClean="0"/>
              <a:t>valued for rapid communication of technical information</a:t>
            </a:r>
          </a:p>
          <a:p>
            <a:pPr lvl="1" defTabSz="457200"/>
            <a:r>
              <a:rPr lang="en-US" smtClean="0"/>
              <a:t> environments conducive to networking and community building.</a:t>
            </a:r>
          </a:p>
          <a:p>
            <a:pPr defTabSz="457200"/>
            <a:endParaRPr lang="en-US" smtClean="0"/>
          </a:p>
        </p:txBody>
      </p:sp>
      <p:sp>
        <p:nvSpPr>
          <p:cNvPr id="183300" name="Slide Number Placeholder 3"/>
          <p:cNvSpPr txBox="1">
            <a:spLocks noGrp="1"/>
          </p:cNvSpPr>
          <p:nvPr/>
        </p:nvSpPr>
        <p:spPr bwMode="auto">
          <a:xfrm>
            <a:off x="4143375" y="9118600"/>
            <a:ext cx="3170238" cy="4810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5747" tIns="47873" rIns="95747" bIns="47873" anchor="b"/>
          <a:lstStyle>
            <a:lvl1pPr defTabSz="957263">
              <a:defRPr sz="2400">
                <a:solidFill>
                  <a:schemeClr val="tx1"/>
                </a:solidFill>
                <a:latin typeface="Times New Roman" pitchFamily="18" charset="0"/>
              </a:defRPr>
            </a:lvl1pPr>
            <a:lvl2pPr marL="777875" indent="-298450" defTabSz="957263">
              <a:defRPr sz="2400">
                <a:solidFill>
                  <a:schemeClr val="tx1"/>
                </a:solidFill>
                <a:latin typeface="Times New Roman" pitchFamily="18" charset="0"/>
              </a:defRPr>
            </a:lvl2pPr>
            <a:lvl3pPr marL="1196975" indent="-239713" defTabSz="957263">
              <a:defRPr sz="2400">
                <a:solidFill>
                  <a:schemeClr val="tx1"/>
                </a:solidFill>
                <a:latin typeface="Times New Roman" pitchFamily="18" charset="0"/>
              </a:defRPr>
            </a:lvl3pPr>
            <a:lvl4pPr marL="1674813" indent="-238125" defTabSz="957263">
              <a:defRPr sz="2400">
                <a:solidFill>
                  <a:schemeClr val="tx1"/>
                </a:solidFill>
                <a:latin typeface="Times New Roman" pitchFamily="18" charset="0"/>
              </a:defRPr>
            </a:lvl4pPr>
            <a:lvl5pPr marL="2154238" indent="-239713" defTabSz="957263">
              <a:defRPr sz="2400">
                <a:solidFill>
                  <a:schemeClr val="tx1"/>
                </a:solidFill>
                <a:latin typeface="Times New Roman" pitchFamily="18" charset="0"/>
              </a:defRPr>
            </a:lvl5pPr>
            <a:lvl6pPr marL="2611438" indent="-239713" defTabSz="957263" eaLnBrk="0" fontAlgn="base" hangingPunct="0">
              <a:spcBef>
                <a:spcPct val="0"/>
              </a:spcBef>
              <a:spcAft>
                <a:spcPct val="0"/>
              </a:spcAft>
              <a:defRPr sz="2400">
                <a:solidFill>
                  <a:schemeClr val="tx1"/>
                </a:solidFill>
                <a:latin typeface="Times New Roman" pitchFamily="18" charset="0"/>
              </a:defRPr>
            </a:lvl6pPr>
            <a:lvl7pPr marL="3068638" indent="-239713" defTabSz="957263" eaLnBrk="0" fontAlgn="base" hangingPunct="0">
              <a:spcBef>
                <a:spcPct val="0"/>
              </a:spcBef>
              <a:spcAft>
                <a:spcPct val="0"/>
              </a:spcAft>
              <a:defRPr sz="2400">
                <a:solidFill>
                  <a:schemeClr val="tx1"/>
                </a:solidFill>
                <a:latin typeface="Times New Roman" pitchFamily="18" charset="0"/>
              </a:defRPr>
            </a:lvl7pPr>
            <a:lvl8pPr marL="3525838" indent="-239713" defTabSz="957263" eaLnBrk="0" fontAlgn="base" hangingPunct="0">
              <a:spcBef>
                <a:spcPct val="0"/>
              </a:spcBef>
              <a:spcAft>
                <a:spcPct val="0"/>
              </a:spcAft>
              <a:defRPr sz="2400">
                <a:solidFill>
                  <a:schemeClr val="tx1"/>
                </a:solidFill>
                <a:latin typeface="Times New Roman" pitchFamily="18" charset="0"/>
              </a:defRPr>
            </a:lvl8pPr>
            <a:lvl9pPr marL="3983038" indent="-239713" defTabSz="957263" eaLnBrk="0" fontAlgn="base" hangingPunct="0">
              <a:spcBef>
                <a:spcPct val="0"/>
              </a:spcBef>
              <a:spcAft>
                <a:spcPct val="0"/>
              </a:spcAft>
              <a:defRPr sz="2400">
                <a:solidFill>
                  <a:schemeClr val="tx1"/>
                </a:solidFill>
                <a:latin typeface="Times New Roman" pitchFamily="18" charset="0"/>
              </a:defRPr>
            </a:lvl9pPr>
          </a:lstStyle>
          <a:p>
            <a:pPr algn="r"/>
            <a:fld id="{F4C67F5C-BF37-40B9-B49A-CC273D7F7F16}" type="slidenum">
              <a:rPr lang="en-US" sz="1300">
                <a:latin typeface="Arial" charset="0"/>
                <a:ea typeface="ＭＳ Ｐゴシック" pitchFamily="34" charset="-128"/>
              </a:rPr>
              <a:pPr algn="r"/>
              <a:t>6</a:t>
            </a:fld>
            <a:endParaRPr lang="en-US" sz="1300">
              <a:latin typeface="Arial" charset="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Slide Image Placeholder 1"/>
          <p:cNvSpPr>
            <a:spLocks noGrp="1" noRot="1" noChangeAspect="1" noTextEdit="1"/>
          </p:cNvSpPr>
          <p:nvPr>
            <p:ph type="sldImg"/>
          </p:nvPr>
        </p:nvSpPr>
        <p:spPr>
          <a:xfrm>
            <a:off x="1257300" y="719138"/>
            <a:ext cx="4800600" cy="3600450"/>
          </a:xfrm>
          <a:ln/>
        </p:spPr>
      </p:sp>
      <p:sp>
        <p:nvSpPr>
          <p:cNvPr id="185347" name="Notes Placeholder 2"/>
          <p:cNvSpPr>
            <a:spLocks noGrp="1"/>
          </p:cNvSpPr>
          <p:nvPr>
            <p:ph type="body" idx="1"/>
          </p:nvPr>
        </p:nvSpPr>
        <p:spPr>
          <a:xfrm>
            <a:off x="731838" y="4560888"/>
            <a:ext cx="5851525" cy="432117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5747" tIns="47873" rIns="95747" bIns="47873"/>
          <a:lstStyle/>
          <a:p>
            <a:pPr defTabSz="457200"/>
            <a:r>
              <a:rPr lang="en-US" smtClean="0"/>
              <a:t>Recognition that IEEE is a truly global community making it easy for our members worldwide to work most effectively. </a:t>
            </a:r>
          </a:p>
          <a:p>
            <a:pPr defTabSz="457200"/>
            <a:r>
              <a:rPr lang="en-US" smtClean="0"/>
              <a:t>Diverse, decentralized communities of creative dedicated volunteers.</a:t>
            </a:r>
          </a:p>
          <a:p>
            <a:pPr defTabSz="457200"/>
            <a:r>
              <a:rPr lang="en-US" smtClean="0"/>
              <a:t>Strong support for new and emerging technologies</a:t>
            </a:r>
          </a:p>
          <a:p>
            <a:pPr defTabSz="457200"/>
            <a:r>
              <a:rPr lang="en-US" smtClean="0"/>
              <a:t>Conferences </a:t>
            </a:r>
          </a:p>
          <a:p>
            <a:pPr lvl="1" defTabSz="457200"/>
            <a:r>
              <a:rPr lang="en-US" smtClean="0"/>
              <a:t>valued for rapid communication of technical information</a:t>
            </a:r>
          </a:p>
          <a:p>
            <a:pPr lvl="1" defTabSz="457200"/>
            <a:r>
              <a:rPr lang="en-US" smtClean="0"/>
              <a:t> environments conducive to networking and community building.</a:t>
            </a:r>
          </a:p>
          <a:p>
            <a:pPr defTabSz="457200"/>
            <a:endParaRPr lang="en-US" smtClean="0"/>
          </a:p>
        </p:txBody>
      </p:sp>
      <p:sp>
        <p:nvSpPr>
          <p:cNvPr id="185348" name="Slide Number Placeholder 3"/>
          <p:cNvSpPr txBox="1">
            <a:spLocks noGrp="1"/>
          </p:cNvSpPr>
          <p:nvPr/>
        </p:nvSpPr>
        <p:spPr bwMode="auto">
          <a:xfrm>
            <a:off x="4143375" y="9118600"/>
            <a:ext cx="3170238" cy="4810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5747" tIns="47873" rIns="95747" bIns="47873" anchor="b"/>
          <a:lstStyle>
            <a:lvl1pPr defTabSz="957263">
              <a:defRPr sz="2400">
                <a:solidFill>
                  <a:schemeClr val="tx1"/>
                </a:solidFill>
                <a:latin typeface="Times New Roman" pitchFamily="18" charset="0"/>
              </a:defRPr>
            </a:lvl1pPr>
            <a:lvl2pPr marL="777875" indent="-298450" defTabSz="957263">
              <a:defRPr sz="2400">
                <a:solidFill>
                  <a:schemeClr val="tx1"/>
                </a:solidFill>
                <a:latin typeface="Times New Roman" pitchFamily="18" charset="0"/>
              </a:defRPr>
            </a:lvl2pPr>
            <a:lvl3pPr marL="1196975" indent="-239713" defTabSz="957263">
              <a:defRPr sz="2400">
                <a:solidFill>
                  <a:schemeClr val="tx1"/>
                </a:solidFill>
                <a:latin typeface="Times New Roman" pitchFamily="18" charset="0"/>
              </a:defRPr>
            </a:lvl3pPr>
            <a:lvl4pPr marL="1674813" indent="-238125" defTabSz="957263">
              <a:defRPr sz="2400">
                <a:solidFill>
                  <a:schemeClr val="tx1"/>
                </a:solidFill>
                <a:latin typeface="Times New Roman" pitchFamily="18" charset="0"/>
              </a:defRPr>
            </a:lvl4pPr>
            <a:lvl5pPr marL="2154238" indent="-239713" defTabSz="957263">
              <a:defRPr sz="2400">
                <a:solidFill>
                  <a:schemeClr val="tx1"/>
                </a:solidFill>
                <a:latin typeface="Times New Roman" pitchFamily="18" charset="0"/>
              </a:defRPr>
            </a:lvl5pPr>
            <a:lvl6pPr marL="2611438" indent="-239713" defTabSz="957263" eaLnBrk="0" fontAlgn="base" hangingPunct="0">
              <a:spcBef>
                <a:spcPct val="0"/>
              </a:spcBef>
              <a:spcAft>
                <a:spcPct val="0"/>
              </a:spcAft>
              <a:defRPr sz="2400">
                <a:solidFill>
                  <a:schemeClr val="tx1"/>
                </a:solidFill>
                <a:latin typeface="Times New Roman" pitchFamily="18" charset="0"/>
              </a:defRPr>
            </a:lvl6pPr>
            <a:lvl7pPr marL="3068638" indent="-239713" defTabSz="957263" eaLnBrk="0" fontAlgn="base" hangingPunct="0">
              <a:spcBef>
                <a:spcPct val="0"/>
              </a:spcBef>
              <a:spcAft>
                <a:spcPct val="0"/>
              </a:spcAft>
              <a:defRPr sz="2400">
                <a:solidFill>
                  <a:schemeClr val="tx1"/>
                </a:solidFill>
                <a:latin typeface="Times New Roman" pitchFamily="18" charset="0"/>
              </a:defRPr>
            </a:lvl7pPr>
            <a:lvl8pPr marL="3525838" indent="-239713" defTabSz="957263" eaLnBrk="0" fontAlgn="base" hangingPunct="0">
              <a:spcBef>
                <a:spcPct val="0"/>
              </a:spcBef>
              <a:spcAft>
                <a:spcPct val="0"/>
              </a:spcAft>
              <a:defRPr sz="2400">
                <a:solidFill>
                  <a:schemeClr val="tx1"/>
                </a:solidFill>
                <a:latin typeface="Times New Roman" pitchFamily="18" charset="0"/>
              </a:defRPr>
            </a:lvl8pPr>
            <a:lvl9pPr marL="3983038" indent="-239713" defTabSz="957263" eaLnBrk="0" fontAlgn="base" hangingPunct="0">
              <a:spcBef>
                <a:spcPct val="0"/>
              </a:spcBef>
              <a:spcAft>
                <a:spcPct val="0"/>
              </a:spcAft>
              <a:defRPr sz="2400">
                <a:solidFill>
                  <a:schemeClr val="tx1"/>
                </a:solidFill>
                <a:latin typeface="Times New Roman" pitchFamily="18" charset="0"/>
              </a:defRPr>
            </a:lvl9pPr>
          </a:lstStyle>
          <a:p>
            <a:pPr algn="r"/>
            <a:fld id="{58763245-8BD1-4D04-9E42-E2E7055E3D53}" type="slidenum">
              <a:rPr lang="en-US" sz="1300">
                <a:latin typeface="Arial" charset="0"/>
                <a:ea typeface="ＭＳ Ｐゴシック" pitchFamily="34" charset="-128"/>
              </a:rPr>
              <a:pPr algn="r"/>
              <a:t>7</a:t>
            </a:fld>
            <a:endParaRPr lang="en-US" sz="1300">
              <a:latin typeface="Arial" charset="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Slide Image Placeholder 1"/>
          <p:cNvSpPr>
            <a:spLocks noGrp="1" noRot="1" noChangeAspect="1" noTextEdit="1"/>
          </p:cNvSpPr>
          <p:nvPr>
            <p:ph type="sldImg"/>
          </p:nvPr>
        </p:nvSpPr>
        <p:spPr>
          <a:xfrm>
            <a:off x="1257300" y="719138"/>
            <a:ext cx="4800600" cy="3600450"/>
          </a:xfrm>
          <a:ln/>
        </p:spPr>
      </p:sp>
      <p:sp>
        <p:nvSpPr>
          <p:cNvPr id="187395" name="Notes Placeholder 2"/>
          <p:cNvSpPr>
            <a:spLocks noGrp="1"/>
          </p:cNvSpPr>
          <p:nvPr>
            <p:ph type="body" idx="1"/>
          </p:nvPr>
        </p:nvSpPr>
        <p:spPr>
          <a:xfrm>
            <a:off x="731838" y="4560888"/>
            <a:ext cx="5851525" cy="432117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5747" tIns="47873" rIns="95747" bIns="47873"/>
          <a:lstStyle/>
          <a:p>
            <a:pPr defTabSz="457200"/>
            <a:r>
              <a:rPr lang="en-US" smtClean="0"/>
              <a:t>An efficient, effective, coherent, flexible, responsive, affordable and consistent infrastructure.</a:t>
            </a:r>
          </a:p>
          <a:p>
            <a:pPr defTabSz="457200"/>
            <a:r>
              <a:rPr lang="en-US" smtClean="0"/>
              <a:t>Sound financial management, with appropriate levels of revenue generation to support IEEE’s activity while ensuring a sustainable future.</a:t>
            </a:r>
          </a:p>
          <a:p>
            <a:pPr defTabSz="457200"/>
            <a:r>
              <a:rPr lang="en-US" smtClean="0"/>
              <a:t>Ongoing development, marketing and delivery of products and services worldwide with affordable member rates. These should expand our connections to practitioners and their industries with an increasing range of relevant meetings, standards activities and continuing education.</a:t>
            </a:r>
          </a:p>
          <a:p>
            <a:pPr defTabSz="457200"/>
            <a:endParaRPr lang="en-US" smtClean="0"/>
          </a:p>
        </p:txBody>
      </p:sp>
      <p:sp>
        <p:nvSpPr>
          <p:cNvPr id="187396" name="Slide Number Placeholder 3"/>
          <p:cNvSpPr txBox="1">
            <a:spLocks noGrp="1"/>
          </p:cNvSpPr>
          <p:nvPr/>
        </p:nvSpPr>
        <p:spPr bwMode="auto">
          <a:xfrm>
            <a:off x="4143375" y="9118600"/>
            <a:ext cx="3170238" cy="4810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5747" tIns="47873" rIns="95747" bIns="47873" anchor="b"/>
          <a:lstStyle>
            <a:lvl1pPr defTabSz="957263">
              <a:defRPr sz="2400">
                <a:solidFill>
                  <a:schemeClr val="tx1"/>
                </a:solidFill>
                <a:latin typeface="Times New Roman" pitchFamily="18" charset="0"/>
              </a:defRPr>
            </a:lvl1pPr>
            <a:lvl2pPr marL="777875" indent="-298450" defTabSz="957263">
              <a:defRPr sz="2400">
                <a:solidFill>
                  <a:schemeClr val="tx1"/>
                </a:solidFill>
                <a:latin typeface="Times New Roman" pitchFamily="18" charset="0"/>
              </a:defRPr>
            </a:lvl2pPr>
            <a:lvl3pPr marL="1196975" indent="-239713" defTabSz="957263">
              <a:defRPr sz="2400">
                <a:solidFill>
                  <a:schemeClr val="tx1"/>
                </a:solidFill>
                <a:latin typeface="Times New Roman" pitchFamily="18" charset="0"/>
              </a:defRPr>
            </a:lvl3pPr>
            <a:lvl4pPr marL="1674813" indent="-238125" defTabSz="957263">
              <a:defRPr sz="2400">
                <a:solidFill>
                  <a:schemeClr val="tx1"/>
                </a:solidFill>
                <a:latin typeface="Times New Roman" pitchFamily="18" charset="0"/>
              </a:defRPr>
            </a:lvl4pPr>
            <a:lvl5pPr marL="2154238" indent="-239713" defTabSz="957263">
              <a:defRPr sz="2400">
                <a:solidFill>
                  <a:schemeClr val="tx1"/>
                </a:solidFill>
                <a:latin typeface="Times New Roman" pitchFamily="18" charset="0"/>
              </a:defRPr>
            </a:lvl5pPr>
            <a:lvl6pPr marL="2611438" indent="-239713" defTabSz="957263" eaLnBrk="0" fontAlgn="base" hangingPunct="0">
              <a:spcBef>
                <a:spcPct val="0"/>
              </a:spcBef>
              <a:spcAft>
                <a:spcPct val="0"/>
              </a:spcAft>
              <a:defRPr sz="2400">
                <a:solidFill>
                  <a:schemeClr val="tx1"/>
                </a:solidFill>
                <a:latin typeface="Times New Roman" pitchFamily="18" charset="0"/>
              </a:defRPr>
            </a:lvl6pPr>
            <a:lvl7pPr marL="3068638" indent="-239713" defTabSz="957263" eaLnBrk="0" fontAlgn="base" hangingPunct="0">
              <a:spcBef>
                <a:spcPct val="0"/>
              </a:spcBef>
              <a:spcAft>
                <a:spcPct val="0"/>
              </a:spcAft>
              <a:defRPr sz="2400">
                <a:solidFill>
                  <a:schemeClr val="tx1"/>
                </a:solidFill>
                <a:latin typeface="Times New Roman" pitchFamily="18" charset="0"/>
              </a:defRPr>
            </a:lvl7pPr>
            <a:lvl8pPr marL="3525838" indent="-239713" defTabSz="957263" eaLnBrk="0" fontAlgn="base" hangingPunct="0">
              <a:spcBef>
                <a:spcPct val="0"/>
              </a:spcBef>
              <a:spcAft>
                <a:spcPct val="0"/>
              </a:spcAft>
              <a:defRPr sz="2400">
                <a:solidFill>
                  <a:schemeClr val="tx1"/>
                </a:solidFill>
                <a:latin typeface="Times New Roman" pitchFamily="18" charset="0"/>
              </a:defRPr>
            </a:lvl8pPr>
            <a:lvl9pPr marL="3983038" indent="-239713" defTabSz="957263" eaLnBrk="0" fontAlgn="base" hangingPunct="0">
              <a:spcBef>
                <a:spcPct val="0"/>
              </a:spcBef>
              <a:spcAft>
                <a:spcPct val="0"/>
              </a:spcAft>
              <a:defRPr sz="2400">
                <a:solidFill>
                  <a:schemeClr val="tx1"/>
                </a:solidFill>
                <a:latin typeface="Times New Roman" pitchFamily="18" charset="0"/>
              </a:defRPr>
            </a:lvl9pPr>
          </a:lstStyle>
          <a:p>
            <a:pPr algn="r"/>
            <a:fld id="{9DF208C2-676C-423F-BD02-DDEF3D5DA98F}" type="slidenum">
              <a:rPr lang="en-US" sz="1300">
                <a:latin typeface="Arial" charset="0"/>
                <a:ea typeface="ＭＳ Ｐゴシック" pitchFamily="34" charset="-128"/>
              </a:rPr>
              <a:pPr algn="r"/>
              <a:t>8</a:t>
            </a:fld>
            <a:endParaRPr lang="en-US" sz="1300">
              <a:latin typeface="Arial" charset="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pl-PL" smtClean="0"/>
          </a:p>
        </p:txBody>
      </p:sp>
      <p:sp>
        <p:nvSpPr>
          <p:cNvPr id="62468"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6788">
              <a:defRPr sz="2400">
                <a:solidFill>
                  <a:schemeClr val="tx1"/>
                </a:solidFill>
                <a:latin typeface="Times New Roman" pitchFamily="18" charset="0"/>
              </a:defRPr>
            </a:lvl1pPr>
            <a:lvl2pPr marL="742950" indent="-285750" defTabSz="966788">
              <a:defRPr sz="2400">
                <a:solidFill>
                  <a:schemeClr val="tx1"/>
                </a:solidFill>
                <a:latin typeface="Times New Roman" pitchFamily="18" charset="0"/>
              </a:defRPr>
            </a:lvl2pPr>
            <a:lvl3pPr marL="1143000" indent="-228600" defTabSz="966788">
              <a:defRPr sz="2400">
                <a:solidFill>
                  <a:schemeClr val="tx1"/>
                </a:solidFill>
                <a:latin typeface="Times New Roman" pitchFamily="18" charset="0"/>
              </a:defRPr>
            </a:lvl3pPr>
            <a:lvl4pPr marL="1600200" indent="-228600" defTabSz="966788">
              <a:defRPr sz="2400">
                <a:solidFill>
                  <a:schemeClr val="tx1"/>
                </a:solidFill>
                <a:latin typeface="Times New Roman" pitchFamily="18" charset="0"/>
              </a:defRPr>
            </a:lvl4pPr>
            <a:lvl5pPr marL="2057400" indent="-228600" defTabSz="966788">
              <a:defRPr sz="2400">
                <a:solidFill>
                  <a:schemeClr val="tx1"/>
                </a:solidFill>
                <a:latin typeface="Times New Roman" pitchFamily="18" charset="0"/>
              </a:defRPr>
            </a:lvl5pPr>
            <a:lvl6pPr marL="2514600" indent="-228600" defTabSz="966788" eaLnBrk="0" fontAlgn="base" hangingPunct="0">
              <a:spcBef>
                <a:spcPct val="0"/>
              </a:spcBef>
              <a:spcAft>
                <a:spcPct val="0"/>
              </a:spcAft>
              <a:defRPr sz="2400">
                <a:solidFill>
                  <a:schemeClr val="tx1"/>
                </a:solidFill>
                <a:latin typeface="Times New Roman" pitchFamily="18" charset="0"/>
              </a:defRPr>
            </a:lvl6pPr>
            <a:lvl7pPr marL="2971800" indent="-228600" defTabSz="966788" eaLnBrk="0" fontAlgn="base" hangingPunct="0">
              <a:spcBef>
                <a:spcPct val="0"/>
              </a:spcBef>
              <a:spcAft>
                <a:spcPct val="0"/>
              </a:spcAft>
              <a:defRPr sz="2400">
                <a:solidFill>
                  <a:schemeClr val="tx1"/>
                </a:solidFill>
                <a:latin typeface="Times New Roman" pitchFamily="18" charset="0"/>
              </a:defRPr>
            </a:lvl7pPr>
            <a:lvl8pPr marL="3429000" indent="-228600" defTabSz="966788" eaLnBrk="0" fontAlgn="base" hangingPunct="0">
              <a:spcBef>
                <a:spcPct val="0"/>
              </a:spcBef>
              <a:spcAft>
                <a:spcPct val="0"/>
              </a:spcAft>
              <a:defRPr sz="2400">
                <a:solidFill>
                  <a:schemeClr val="tx1"/>
                </a:solidFill>
                <a:latin typeface="Times New Roman" pitchFamily="18" charset="0"/>
              </a:defRPr>
            </a:lvl8pPr>
            <a:lvl9pPr marL="3886200" indent="-228600" defTabSz="966788" eaLnBrk="0" fontAlgn="base" hangingPunct="0">
              <a:spcBef>
                <a:spcPct val="0"/>
              </a:spcBef>
              <a:spcAft>
                <a:spcPct val="0"/>
              </a:spcAft>
              <a:defRPr sz="2400">
                <a:solidFill>
                  <a:schemeClr val="tx1"/>
                </a:solidFill>
                <a:latin typeface="Times New Roman" pitchFamily="18" charset="0"/>
              </a:defRPr>
            </a:lvl9pPr>
          </a:lstStyle>
          <a:p>
            <a:fld id="{BAFE7CF7-219E-4141-B5D4-FE6EC00B6915}" type="slidenum">
              <a:rPr lang="en-US" sz="1300" smtClean="0"/>
              <a:pPr/>
              <a:t>9</a:t>
            </a:fld>
            <a:endParaRPr lang="en-US" sz="13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pl-PL" smtClean="0"/>
          </a:p>
        </p:txBody>
      </p:sp>
      <p:sp>
        <p:nvSpPr>
          <p:cNvPr id="63492"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6788">
              <a:defRPr sz="2400">
                <a:solidFill>
                  <a:schemeClr val="tx1"/>
                </a:solidFill>
                <a:latin typeface="Times New Roman" pitchFamily="18" charset="0"/>
              </a:defRPr>
            </a:lvl1pPr>
            <a:lvl2pPr marL="742950" indent="-285750" defTabSz="966788">
              <a:defRPr sz="2400">
                <a:solidFill>
                  <a:schemeClr val="tx1"/>
                </a:solidFill>
                <a:latin typeface="Times New Roman" pitchFamily="18" charset="0"/>
              </a:defRPr>
            </a:lvl2pPr>
            <a:lvl3pPr marL="1143000" indent="-228600" defTabSz="966788">
              <a:defRPr sz="2400">
                <a:solidFill>
                  <a:schemeClr val="tx1"/>
                </a:solidFill>
                <a:latin typeface="Times New Roman" pitchFamily="18" charset="0"/>
              </a:defRPr>
            </a:lvl3pPr>
            <a:lvl4pPr marL="1600200" indent="-228600" defTabSz="966788">
              <a:defRPr sz="2400">
                <a:solidFill>
                  <a:schemeClr val="tx1"/>
                </a:solidFill>
                <a:latin typeface="Times New Roman" pitchFamily="18" charset="0"/>
              </a:defRPr>
            </a:lvl4pPr>
            <a:lvl5pPr marL="2057400" indent="-228600" defTabSz="966788">
              <a:defRPr sz="2400">
                <a:solidFill>
                  <a:schemeClr val="tx1"/>
                </a:solidFill>
                <a:latin typeface="Times New Roman" pitchFamily="18" charset="0"/>
              </a:defRPr>
            </a:lvl5pPr>
            <a:lvl6pPr marL="2514600" indent="-228600" defTabSz="966788" eaLnBrk="0" fontAlgn="base" hangingPunct="0">
              <a:spcBef>
                <a:spcPct val="0"/>
              </a:spcBef>
              <a:spcAft>
                <a:spcPct val="0"/>
              </a:spcAft>
              <a:defRPr sz="2400">
                <a:solidFill>
                  <a:schemeClr val="tx1"/>
                </a:solidFill>
                <a:latin typeface="Times New Roman" pitchFamily="18" charset="0"/>
              </a:defRPr>
            </a:lvl6pPr>
            <a:lvl7pPr marL="2971800" indent="-228600" defTabSz="966788" eaLnBrk="0" fontAlgn="base" hangingPunct="0">
              <a:spcBef>
                <a:spcPct val="0"/>
              </a:spcBef>
              <a:spcAft>
                <a:spcPct val="0"/>
              </a:spcAft>
              <a:defRPr sz="2400">
                <a:solidFill>
                  <a:schemeClr val="tx1"/>
                </a:solidFill>
                <a:latin typeface="Times New Roman" pitchFamily="18" charset="0"/>
              </a:defRPr>
            </a:lvl7pPr>
            <a:lvl8pPr marL="3429000" indent="-228600" defTabSz="966788" eaLnBrk="0" fontAlgn="base" hangingPunct="0">
              <a:spcBef>
                <a:spcPct val="0"/>
              </a:spcBef>
              <a:spcAft>
                <a:spcPct val="0"/>
              </a:spcAft>
              <a:defRPr sz="2400">
                <a:solidFill>
                  <a:schemeClr val="tx1"/>
                </a:solidFill>
                <a:latin typeface="Times New Roman" pitchFamily="18" charset="0"/>
              </a:defRPr>
            </a:lvl8pPr>
            <a:lvl9pPr marL="3886200" indent="-228600" defTabSz="966788" eaLnBrk="0" fontAlgn="base" hangingPunct="0">
              <a:spcBef>
                <a:spcPct val="0"/>
              </a:spcBef>
              <a:spcAft>
                <a:spcPct val="0"/>
              </a:spcAft>
              <a:defRPr sz="2400">
                <a:solidFill>
                  <a:schemeClr val="tx1"/>
                </a:solidFill>
                <a:latin typeface="Times New Roman" pitchFamily="18" charset="0"/>
              </a:defRPr>
            </a:lvl9pPr>
          </a:lstStyle>
          <a:p>
            <a:fld id="{038EFE3D-CD1F-460E-BE47-DB67F0334F51}" type="slidenum">
              <a:rPr lang="en-US" sz="1300" smtClean="0"/>
              <a:pPr/>
              <a:t>10</a:t>
            </a:fld>
            <a:endParaRPr lang="en-US" sz="13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pl-PL" smtClean="0"/>
          </a:p>
        </p:txBody>
      </p:sp>
      <p:sp>
        <p:nvSpPr>
          <p:cNvPr id="64516"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6788">
              <a:defRPr sz="2400">
                <a:solidFill>
                  <a:schemeClr val="tx1"/>
                </a:solidFill>
                <a:latin typeface="Times New Roman" pitchFamily="18" charset="0"/>
              </a:defRPr>
            </a:lvl1pPr>
            <a:lvl2pPr marL="742950" indent="-285750" defTabSz="966788">
              <a:defRPr sz="2400">
                <a:solidFill>
                  <a:schemeClr val="tx1"/>
                </a:solidFill>
                <a:latin typeface="Times New Roman" pitchFamily="18" charset="0"/>
              </a:defRPr>
            </a:lvl2pPr>
            <a:lvl3pPr marL="1143000" indent="-228600" defTabSz="966788">
              <a:defRPr sz="2400">
                <a:solidFill>
                  <a:schemeClr val="tx1"/>
                </a:solidFill>
                <a:latin typeface="Times New Roman" pitchFamily="18" charset="0"/>
              </a:defRPr>
            </a:lvl3pPr>
            <a:lvl4pPr marL="1600200" indent="-228600" defTabSz="966788">
              <a:defRPr sz="2400">
                <a:solidFill>
                  <a:schemeClr val="tx1"/>
                </a:solidFill>
                <a:latin typeface="Times New Roman" pitchFamily="18" charset="0"/>
              </a:defRPr>
            </a:lvl4pPr>
            <a:lvl5pPr marL="2057400" indent="-228600" defTabSz="966788">
              <a:defRPr sz="2400">
                <a:solidFill>
                  <a:schemeClr val="tx1"/>
                </a:solidFill>
                <a:latin typeface="Times New Roman" pitchFamily="18" charset="0"/>
              </a:defRPr>
            </a:lvl5pPr>
            <a:lvl6pPr marL="2514600" indent="-228600" defTabSz="966788" eaLnBrk="0" fontAlgn="base" hangingPunct="0">
              <a:spcBef>
                <a:spcPct val="0"/>
              </a:spcBef>
              <a:spcAft>
                <a:spcPct val="0"/>
              </a:spcAft>
              <a:defRPr sz="2400">
                <a:solidFill>
                  <a:schemeClr val="tx1"/>
                </a:solidFill>
                <a:latin typeface="Times New Roman" pitchFamily="18" charset="0"/>
              </a:defRPr>
            </a:lvl6pPr>
            <a:lvl7pPr marL="2971800" indent="-228600" defTabSz="966788" eaLnBrk="0" fontAlgn="base" hangingPunct="0">
              <a:spcBef>
                <a:spcPct val="0"/>
              </a:spcBef>
              <a:spcAft>
                <a:spcPct val="0"/>
              </a:spcAft>
              <a:defRPr sz="2400">
                <a:solidFill>
                  <a:schemeClr val="tx1"/>
                </a:solidFill>
                <a:latin typeface="Times New Roman" pitchFamily="18" charset="0"/>
              </a:defRPr>
            </a:lvl7pPr>
            <a:lvl8pPr marL="3429000" indent="-228600" defTabSz="966788" eaLnBrk="0" fontAlgn="base" hangingPunct="0">
              <a:spcBef>
                <a:spcPct val="0"/>
              </a:spcBef>
              <a:spcAft>
                <a:spcPct val="0"/>
              </a:spcAft>
              <a:defRPr sz="2400">
                <a:solidFill>
                  <a:schemeClr val="tx1"/>
                </a:solidFill>
                <a:latin typeface="Times New Roman" pitchFamily="18" charset="0"/>
              </a:defRPr>
            </a:lvl8pPr>
            <a:lvl9pPr marL="3886200" indent="-228600" defTabSz="966788" eaLnBrk="0" fontAlgn="base" hangingPunct="0">
              <a:spcBef>
                <a:spcPct val="0"/>
              </a:spcBef>
              <a:spcAft>
                <a:spcPct val="0"/>
              </a:spcAft>
              <a:defRPr sz="2400">
                <a:solidFill>
                  <a:schemeClr val="tx1"/>
                </a:solidFill>
                <a:latin typeface="Times New Roman" pitchFamily="18" charset="0"/>
              </a:defRPr>
            </a:lvl9pPr>
          </a:lstStyle>
          <a:p>
            <a:fld id="{F8E53C8C-3427-498C-B8C2-5D170A3EC1A7}" type="slidenum">
              <a:rPr lang="en-US" sz="1300" smtClean="0"/>
              <a:pPr/>
              <a:t>11</a:t>
            </a:fld>
            <a:endParaRPr lang="en-US" sz="130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pl-PL" smtClean="0"/>
          </a:p>
        </p:txBody>
      </p:sp>
      <p:sp>
        <p:nvSpPr>
          <p:cNvPr id="78852"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6788">
              <a:defRPr sz="2400">
                <a:solidFill>
                  <a:schemeClr val="tx1"/>
                </a:solidFill>
                <a:latin typeface="Times New Roman" pitchFamily="18" charset="0"/>
              </a:defRPr>
            </a:lvl1pPr>
            <a:lvl2pPr marL="742950" indent="-285750" defTabSz="966788">
              <a:defRPr sz="2400">
                <a:solidFill>
                  <a:schemeClr val="tx1"/>
                </a:solidFill>
                <a:latin typeface="Times New Roman" pitchFamily="18" charset="0"/>
              </a:defRPr>
            </a:lvl2pPr>
            <a:lvl3pPr marL="1143000" indent="-228600" defTabSz="966788">
              <a:defRPr sz="2400">
                <a:solidFill>
                  <a:schemeClr val="tx1"/>
                </a:solidFill>
                <a:latin typeface="Times New Roman" pitchFamily="18" charset="0"/>
              </a:defRPr>
            </a:lvl3pPr>
            <a:lvl4pPr marL="1600200" indent="-228600" defTabSz="966788">
              <a:defRPr sz="2400">
                <a:solidFill>
                  <a:schemeClr val="tx1"/>
                </a:solidFill>
                <a:latin typeface="Times New Roman" pitchFamily="18" charset="0"/>
              </a:defRPr>
            </a:lvl4pPr>
            <a:lvl5pPr marL="2057400" indent="-228600" defTabSz="966788">
              <a:defRPr sz="2400">
                <a:solidFill>
                  <a:schemeClr val="tx1"/>
                </a:solidFill>
                <a:latin typeface="Times New Roman" pitchFamily="18" charset="0"/>
              </a:defRPr>
            </a:lvl5pPr>
            <a:lvl6pPr marL="2514600" indent="-228600" defTabSz="966788" eaLnBrk="0" fontAlgn="base" hangingPunct="0">
              <a:spcBef>
                <a:spcPct val="0"/>
              </a:spcBef>
              <a:spcAft>
                <a:spcPct val="0"/>
              </a:spcAft>
              <a:defRPr sz="2400">
                <a:solidFill>
                  <a:schemeClr val="tx1"/>
                </a:solidFill>
                <a:latin typeface="Times New Roman" pitchFamily="18" charset="0"/>
              </a:defRPr>
            </a:lvl6pPr>
            <a:lvl7pPr marL="2971800" indent="-228600" defTabSz="966788" eaLnBrk="0" fontAlgn="base" hangingPunct="0">
              <a:spcBef>
                <a:spcPct val="0"/>
              </a:spcBef>
              <a:spcAft>
                <a:spcPct val="0"/>
              </a:spcAft>
              <a:defRPr sz="2400">
                <a:solidFill>
                  <a:schemeClr val="tx1"/>
                </a:solidFill>
                <a:latin typeface="Times New Roman" pitchFamily="18" charset="0"/>
              </a:defRPr>
            </a:lvl7pPr>
            <a:lvl8pPr marL="3429000" indent="-228600" defTabSz="966788" eaLnBrk="0" fontAlgn="base" hangingPunct="0">
              <a:spcBef>
                <a:spcPct val="0"/>
              </a:spcBef>
              <a:spcAft>
                <a:spcPct val="0"/>
              </a:spcAft>
              <a:defRPr sz="2400">
                <a:solidFill>
                  <a:schemeClr val="tx1"/>
                </a:solidFill>
                <a:latin typeface="Times New Roman" pitchFamily="18" charset="0"/>
              </a:defRPr>
            </a:lvl8pPr>
            <a:lvl9pPr marL="3886200" indent="-228600" defTabSz="966788" eaLnBrk="0" fontAlgn="base" hangingPunct="0">
              <a:spcBef>
                <a:spcPct val="0"/>
              </a:spcBef>
              <a:spcAft>
                <a:spcPct val="0"/>
              </a:spcAft>
              <a:defRPr sz="2400">
                <a:solidFill>
                  <a:schemeClr val="tx1"/>
                </a:solidFill>
                <a:latin typeface="Times New Roman" pitchFamily="18" charset="0"/>
              </a:defRPr>
            </a:lvl9pPr>
          </a:lstStyle>
          <a:p>
            <a:fld id="{0C47E029-CE34-4340-B8F7-2BAA19E75572}" type="slidenum">
              <a:rPr lang="en-US" sz="1300" smtClean="0"/>
              <a:pPr/>
              <a:t>13</a:t>
            </a:fld>
            <a:endParaRPr lang="en-US" sz="13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pl-PL" smtClean="0"/>
          </a:p>
        </p:txBody>
      </p:sp>
      <p:sp>
        <p:nvSpPr>
          <p:cNvPr id="79876"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66788">
              <a:defRPr sz="2400">
                <a:solidFill>
                  <a:schemeClr val="tx1"/>
                </a:solidFill>
                <a:latin typeface="Times New Roman" pitchFamily="18" charset="0"/>
              </a:defRPr>
            </a:lvl1pPr>
            <a:lvl2pPr marL="742950" indent="-285750" defTabSz="966788">
              <a:defRPr sz="2400">
                <a:solidFill>
                  <a:schemeClr val="tx1"/>
                </a:solidFill>
                <a:latin typeface="Times New Roman" pitchFamily="18" charset="0"/>
              </a:defRPr>
            </a:lvl2pPr>
            <a:lvl3pPr marL="1143000" indent="-228600" defTabSz="966788">
              <a:defRPr sz="2400">
                <a:solidFill>
                  <a:schemeClr val="tx1"/>
                </a:solidFill>
                <a:latin typeface="Times New Roman" pitchFamily="18" charset="0"/>
              </a:defRPr>
            </a:lvl3pPr>
            <a:lvl4pPr marL="1600200" indent="-228600" defTabSz="966788">
              <a:defRPr sz="2400">
                <a:solidFill>
                  <a:schemeClr val="tx1"/>
                </a:solidFill>
                <a:latin typeface="Times New Roman" pitchFamily="18" charset="0"/>
              </a:defRPr>
            </a:lvl4pPr>
            <a:lvl5pPr marL="2057400" indent="-228600" defTabSz="966788">
              <a:defRPr sz="2400">
                <a:solidFill>
                  <a:schemeClr val="tx1"/>
                </a:solidFill>
                <a:latin typeface="Times New Roman" pitchFamily="18" charset="0"/>
              </a:defRPr>
            </a:lvl5pPr>
            <a:lvl6pPr marL="2514600" indent="-228600" defTabSz="966788" eaLnBrk="0" fontAlgn="base" hangingPunct="0">
              <a:spcBef>
                <a:spcPct val="0"/>
              </a:spcBef>
              <a:spcAft>
                <a:spcPct val="0"/>
              </a:spcAft>
              <a:defRPr sz="2400">
                <a:solidFill>
                  <a:schemeClr val="tx1"/>
                </a:solidFill>
                <a:latin typeface="Times New Roman" pitchFamily="18" charset="0"/>
              </a:defRPr>
            </a:lvl6pPr>
            <a:lvl7pPr marL="2971800" indent="-228600" defTabSz="966788" eaLnBrk="0" fontAlgn="base" hangingPunct="0">
              <a:spcBef>
                <a:spcPct val="0"/>
              </a:spcBef>
              <a:spcAft>
                <a:spcPct val="0"/>
              </a:spcAft>
              <a:defRPr sz="2400">
                <a:solidFill>
                  <a:schemeClr val="tx1"/>
                </a:solidFill>
                <a:latin typeface="Times New Roman" pitchFamily="18" charset="0"/>
              </a:defRPr>
            </a:lvl7pPr>
            <a:lvl8pPr marL="3429000" indent="-228600" defTabSz="966788" eaLnBrk="0" fontAlgn="base" hangingPunct="0">
              <a:spcBef>
                <a:spcPct val="0"/>
              </a:spcBef>
              <a:spcAft>
                <a:spcPct val="0"/>
              </a:spcAft>
              <a:defRPr sz="2400">
                <a:solidFill>
                  <a:schemeClr val="tx1"/>
                </a:solidFill>
                <a:latin typeface="Times New Roman" pitchFamily="18" charset="0"/>
              </a:defRPr>
            </a:lvl8pPr>
            <a:lvl9pPr marL="3886200" indent="-228600" defTabSz="966788" eaLnBrk="0" fontAlgn="base" hangingPunct="0">
              <a:spcBef>
                <a:spcPct val="0"/>
              </a:spcBef>
              <a:spcAft>
                <a:spcPct val="0"/>
              </a:spcAft>
              <a:defRPr sz="2400">
                <a:solidFill>
                  <a:schemeClr val="tx1"/>
                </a:solidFill>
                <a:latin typeface="Times New Roman" pitchFamily="18" charset="0"/>
              </a:defRPr>
            </a:lvl9pPr>
          </a:lstStyle>
          <a:p>
            <a:fld id="{7F373EDF-3D64-4AAE-9247-3AB7DCB620E3}" type="slidenum">
              <a:rPr lang="en-US" sz="1300" smtClean="0"/>
              <a:pPr/>
              <a:t>14</a:t>
            </a:fld>
            <a:endParaRPr lang="en-US" sz="130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6" descr="IEEE_TAG_BLUE.png"/>
          <p:cNvPicPr>
            <a:picLocks noChangeAspect="1"/>
          </p:cNvPicPr>
          <p:nvPr/>
        </p:nvPicPr>
        <p:blipFill>
          <a:blip r:embed="rId3" cstate="print"/>
          <a:srcRect/>
          <a:stretch>
            <a:fillRect/>
          </a:stretch>
        </p:blipFill>
        <p:spPr bwMode="auto">
          <a:xfrm>
            <a:off x="7772400" y="6019800"/>
            <a:ext cx="1143000" cy="641350"/>
          </a:xfrm>
          <a:prstGeom prst="rect">
            <a:avLst/>
          </a:prstGeom>
          <a:noFill/>
          <a:ln w="9525">
            <a:noFill/>
            <a:miter lim="800000"/>
            <a:headEnd/>
            <a:tailEnd/>
          </a:ln>
        </p:spPr>
      </p:pic>
      <p:sp>
        <p:nvSpPr>
          <p:cNvPr id="3074" name="Rectangle 2"/>
          <p:cNvSpPr>
            <a:spLocks noGrp="1" noChangeArrowheads="1"/>
          </p:cNvSpPr>
          <p:nvPr>
            <p:ph type="ctrTitle"/>
          </p:nvPr>
        </p:nvSpPr>
        <p:spPr>
          <a:xfrm>
            <a:off x="1295400" y="822325"/>
            <a:ext cx="7162800" cy="1143000"/>
          </a:xfrm>
        </p:spPr>
        <p:txBody>
          <a:bodyPr/>
          <a:lstStyle>
            <a:lvl1pPr>
              <a:lnSpc>
                <a:spcPct val="90000"/>
              </a:lnSpc>
              <a:defRPr sz="4400">
                <a:solidFill>
                  <a:schemeClr val="bg1"/>
                </a:solidFill>
              </a:defRPr>
            </a:lvl1pPr>
          </a:lstStyle>
          <a:p>
            <a:r>
              <a:rPr lang="en-US" dirty="0" smtClean="0"/>
              <a:t>Click to edit Master title style</a:t>
            </a:r>
            <a:endParaRPr lang="en-US" dirty="0"/>
          </a:p>
        </p:txBody>
      </p:sp>
      <p:sp>
        <p:nvSpPr>
          <p:cNvPr id="3075" name="Rectangle 3"/>
          <p:cNvSpPr>
            <a:spLocks noGrp="1" noChangeArrowheads="1"/>
          </p:cNvSpPr>
          <p:nvPr>
            <p:ph type="subTitle" idx="1"/>
          </p:nvPr>
        </p:nvSpPr>
        <p:spPr>
          <a:xfrm>
            <a:off x="1271588" y="3962400"/>
            <a:ext cx="3919537" cy="1752600"/>
          </a:xfrm>
        </p:spPr>
        <p:txBody>
          <a:bodyPr/>
          <a:lstStyle>
            <a:lvl1pPr marL="0" indent="0">
              <a:lnSpc>
                <a:spcPct val="90000"/>
              </a:lnSpc>
              <a:buFont typeface="Wingdings" pitchFamily="28" charset="2"/>
              <a:buNone/>
              <a:defRPr sz="2200" b="1">
                <a:solidFill>
                  <a:schemeClr val="tx2"/>
                </a:solidFill>
              </a:defRPr>
            </a:lvl1pPr>
          </a:lstStyle>
          <a:p>
            <a:r>
              <a:rPr lang="en-US" dirty="0"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10"/>
          <p:cNvSpPr>
            <a:spLocks noGrp="1"/>
          </p:cNvSpPr>
          <p:nvPr>
            <p:ph type="sldNum" sz="quarter" idx="10"/>
          </p:nvPr>
        </p:nvSpPr>
        <p:spPr/>
        <p:txBody>
          <a:bodyPr/>
          <a:lstStyle>
            <a:lvl1pPr>
              <a:defRPr sz="1400" smtClean="0"/>
            </a:lvl1pPr>
          </a:lstStyle>
          <a:p>
            <a:pPr>
              <a:defRPr/>
            </a:pPr>
            <a:fld id="{0484E986-FB50-4F79-A286-43DBDC0F5C7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9"/>
          <p:cNvSpPr>
            <a:spLocks noGrp="1"/>
          </p:cNvSpPr>
          <p:nvPr>
            <p:ph type="dt" sz="half" idx="10"/>
          </p:nvPr>
        </p:nvSpPr>
        <p:spPr>
          <a:xfrm>
            <a:off x="1219200" y="6172200"/>
            <a:ext cx="3124200" cy="365125"/>
          </a:xfrm>
          <a:prstGeom prst="rect">
            <a:avLst/>
          </a:prstGeom>
        </p:spPr>
        <p:txBody>
          <a:bodyPr vert="horz" wrap="square" lIns="91440" tIns="45720" rIns="91440" bIns="45720" numCol="1" anchor="t" anchorCtr="0" compatLnSpc="1">
            <a:prstTxWarp prst="textNoShape">
              <a:avLst/>
            </a:prstTxWarp>
          </a:bodyPr>
          <a:lstStyle>
            <a:lvl1pPr eaLnBrk="0" hangingPunct="0">
              <a:defRPr smtClean="0"/>
            </a:lvl1pPr>
          </a:lstStyle>
          <a:p>
            <a:pPr>
              <a:defRPr/>
            </a:pPr>
            <a:fld id="{99553ED0-FE94-426D-B0C1-6F0ABDE2161D}" type="datetime1">
              <a:rPr lang="en-US"/>
              <a:pPr>
                <a:defRPr/>
              </a:pPr>
              <a:t>3/29/2011</a:t>
            </a:fld>
            <a:endParaRPr lang="en-US"/>
          </a:p>
        </p:txBody>
      </p:sp>
      <p:sp>
        <p:nvSpPr>
          <p:cNvPr id="5" name="Slide Number Placeholder 10"/>
          <p:cNvSpPr>
            <a:spLocks noGrp="1"/>
          </p:cNvSpPr>
          <p:nvPr>
            <p:ph type="sldNum" sz="quarter" idx="11"/>
          </p:nvPr>
        </p:nvSpPr>
        <p:spPr>
          <a:xfrm>
            <a:off x="533400" y="6172200"/>
            <a:ext cx="685800" cy="365125"/>
          </a:xfrm>
        </p:spPr>
        <p:txBody>
          <a:bodyPr/>
          <a:lstStyle>
            <a:lvl1pPr>
              <a:defRPr smtClean="0"/>
            </a:lvl1pPr>
          </a:lstStyle>
          <a:p>
            <a:pPr>
              <a:defRPr/>
            </a:pPr>
            <a:fld id="{240B5AA0-8409-42CA-B632-C569A754A34E}"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a:xfrm>
            <a:off x="1219200" y="6172200"/>
            <a:ext cx="3124200" cy="365125"/>
          </a:xfrm>
          <a:prstGeom prst="rect">
            <a:avLst/>
          </a:prstGeom>
        </p:spPr>
        <p:txBody>
          <a:bodyPr vert="horz" wrap="square" lIns="91440" tIns="45720" rIns="91440" bIns="45720" numCol="1" anchor="t" anchorCtr="0" compatLnSpc="1">
            <a:prstTxWarp prst="textNoShape">
              <a:avLst/>
            </a:prstTxWarp>
          </a:bodyPr>
          <a:lstStyle>
            <a:lvl1pPr eaLnBrk="0" hangingPunct="0">
              <a:defRPr smtClean="0"/>
            </a:lvl1pPr>
          </a:lstStyle>
          <a:p>
            <a:pPr>
              <a:defRPr/>
            </a:pPr>
            <a:fld id="{5FBE09C9-315F-4407-803C-02E9DE7BB41F}" type="datetime1">
              <a:rPr lang="en-US"/>
              <a:pPr>
                <a:defRPr/>
              </a:pPr>
              <a:t>3/29/2011</a:t>
            </a:fld>
            <a:endParaRPr lang="en-US"/>
          </a:p>
        </p:txBody>
      </p:sp>
      <p:sp>
        <p:nvSpPr>
          <p:cNvPr id="5" name="Slide Number Placeholder 10"/>
          <p:cNvSpPr>
            <a:spLocks noGrp="1"/>
          </p:cNvSpPr>
          <p:nvPr>
            <p:ph type="sldNum" sz="quarter" idx="11"/>
          </p:nvPr>
        </p:nvSpPr>
        <p:spPr>
          <a:xfrm>
            <a:off x="533400" y="6172200"/>
            <a:ext cx="685800" cy="365125"/>
          </a:xfrm>
        </p:spPr>
        <p:txBody>
          <a:bodyPr/>
          <a:lstStyle>
            <a:lvl1pPr>
              <a:defRPr smtClean="0"/>
            </a:lvl1pPr>
          </a:lstStyle>
          <a:p>
            <a:pPr>
              <a:defRPr/>
            </a:pPr>
            <a:fld id="{4B50B3D9-FDB0-49A0-A9C2-2E7B494B0FDE}"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76275" y="609600"/>
            <a:ext cx="7848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76275" y="2000250"/>
            <a:ext cx="38481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76775" y="2000250"/>
            <a:ext cx="38481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76775" y="4133850"/>
            <a:ext cx="38481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10"/>
          <p:cNvSpPr>
            <a:spLocks noGrp="1"/>
          </p:cNvSpPr>
          <p:nvPr>
            <p:ph type="sldNum" sz="quarter" idx="10"/>
          </p:nvPr>
        </p:nvSpPr>
        <p:spPr/>
        <p:txBody>
          <a:bodyPr/>
          <a:lstStyle>
            <a:lvl1pPr>
              <a:defRPr sz="1400" smtClean="0"/>
            </a:lvl1pPr>
          </a:lstStyle>
          <a:p>
            <a:pPr>
              <a:defRPr/>
            </a:pPr>
            <a:fld id="{6C22EC33-B582-4241-9D17-948BAB08E584}"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66750" y="590550"/>
            <a:ext cx="7848600" cy="1143000"/>
          </a:xfrm>
        </p:spPr>
        <p:txBody>
          <a:bodyPr/>
          <a:lstStyle/>
          <a:p>
            <a:r>
              <a:rPr lang="en-US" smtClean="0"/>
              <a:t>Click to edit Master title style</a:t>
            </a:r>
            <a:endParaRPr lang="en-US" dirty="0"/>
          </a:p>
        </p:txBody>
      </p:sp>
      <p:sp>
        <p:nvSpPr>
          <p:cNvPr id="3" name="Content Placeholder 2"/>
          <p:cNvSpPr>
            <a:spLocks noGrp="1"/>
          </p:cNvSpPr>
          <p:nvPr>
            <p:ph sz="quarter" idx="1"/>
          </p:nvPr>
        </p:nvSpPr>
        <p:spPr>
          <a:xfrm>
            <a:off x="609600" y="1981200"/>
            <a:ext cx="38481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quarter" idx="2"/>
          </p:nvPr>
        </p:nvSpPr>
        <p:spPr>
          <a:xfrm>
            <a:off x="4610100" y="1981200"/>
            <a:ext cx="38481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09600" y="4114800"/>
            <a:ext cx="38481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10100" y="4114800"/>
            <a:ext cx="38481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10"/>
          <p:cNvSpPr>
            <a:spLocks noGrp="1"/>
          </p:cNvSpPr>
          <p:nvPr>
            <p:ph type="sldNum" sz="quarter" idx="10"/>
          </p:nvPr>
        </p:nvSpPr>
        <p:spPr/>
        <p:txBody>
          <a:bodyPr/>
          <a:lstStyle>
            <a:lvl1pPr>
              <a:defRPr sz="1400" smtClean="0"/>
            </a:lvl1pPr>
          </a:lstStyle>
          <a:p>
            <a:pPr>
              <a:defRPr/>
            </a:pPr>
            <a:fld id="{9454B712-BA7F-4454-882D-0A662E19EE8F}"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590550"/>
            <a:ext cx="7848600" cy="11430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95325" y="1981200"/>
            <a:ext cx="38481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quarter" idx="2"/>
          </p:nvPr>
        </p:nvSpPr>
        <p:spPr>
          <a:xfrm>
            <a:off x="4695825" y="1981200"/>
            <a:ext cx="38481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95825" y="4114800"/>
            <a:ext cx="38481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10"/>
          <p:cNvSpPr>
            <a:spLocks noGrp="1"/>
          </p:cNvSpPr>
          <p:nvPr>
            <p:ph type="sldNum" sz="quarter" idx="10"/>
          </p:nvPr>
        </p:nvSpPr>
        <p:spPr/>
        <p:txBody>
          <a:bodyPr/>
          <a:lstStyle>
            <a:lvl1pPr>
              <a:defRPr sz="1400" smtClean="0"/>
            </a:lvl1pPr>
          </a:lstStyle>
          <a:p>
            <a:pPr>
              <a:defRPr/>
            </a:pPr>
            <a:fld id="{A090269A-9665-4415-9910-D17BAF4F89D6}"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76275" y="609600"/>
            <a:ext cx="7848600" cy="11430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1981200"/>
            <a:ext cx="38481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10100" y="1981200"/>
            <a:ext cx="38481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10"/>
          <p:cNvSpPr>
            <a:spLocks noGrp="1"/>
          </p:cNvSpPr>
          <p:nvPr>
            <p:ph type="sldNum" sz="quarter" idx="10"/>
          </p:nvPr>
        </p:nvSpPr>
        <p:spPr/>
        <p:txBody>
          <a:bodyPr/>
          <a:lstStyle>
            <a:lvl1pPr>
              <a:defRPr sz="1400" smtClean="0"/>
            </a:lvl1pPr>
          </a:lstStyle>
          <a:p>
            <a:pPr>
              <a:defRPr/>
            </a:pPr>
            <a:fld id="{E808A208-675B-42BA-8E2E-C5BDB9A3852D}"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Kliknij, aby edytować styl</a:t>
            </a:r>
            <a:endParaRPr lang="pl-PL" dirty="0"/>
          </a:p>
        </p:txBody>
      </p:sp>
      <p:sp>
        <p:nvSpPr>
          <p:cNvPr id="3" name="Symbol zastępczy zawartości 2"/>
          <p:cNvSpPr>
            <a:spLocks noGrp="1"/>
          </p:cNvSpPr>
          <p:nvPr>
            <p:ph idx="1"/>
          </p:nvPr>
        </p:nvSpPr>
        <p:spPr/>
        <p:txBody>
          <a:body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pl-PL" dirty="0"/>
          </a:p>
        </p:txBody>
      </p:sp>
    </p:spTree>
    <p:extLst>
      <p:ext uri="{BB962C8B-B14F-4D97-AF65-F5344CB8AC3E}">
        <p14:creationId xmlns:p14="http://schemas.microsoft.com/office/powerpoint/2010/main" xmlns="" val="11259667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609600"/>
          </a:xfrm>
        </p:spPr>
        <p:txBody>
          <a:bodyPr/>
          <a:lstStyle>
            <a:lvl1pPr algn="ct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304800" y="1447800"/>
            <a:ext cx="8610600" cy="4648200"/>
          </a:xfrm>
        </p:spPr>
        <p:txBody>
          <a:bodyPr/>
          <a:lstStyle>
            <a:lvl1pPr>
              <a:buFontTx/>
              <a:buBlip>
                <a:blip r:embed="rId2"/>
              </a:buBlip>
              <a:defRPr sz="2400"/>
            </a:lvl1pPr>
            <a:lvl2pPr>
              <a:buClr>
                <a:schemeClr val="tx1">
                  <a:lumMod val="65000"/>
                  <a:lumOff val="35000"/>
                </a:schemeClr>
              </a:buClr>
              <a:defRPr sz="2000"/>
            </a:lvl2pPr>
            <a:lvl3pPr>
              <a:buClr>
                <a:schemeClr val="tx1">
                  <a:lumMod val="65000"/>
                  <a:lumOff val="35000"/>
                </a:schemeClr>
              </a:buClr>
              <a:defRPr sz="1800"/>
            </a:lvl3pPr>
            <a:lvl4pPr>
              <a:buClr>
                <a:schemeClr val="tx1">
                  <a:lumMod val="65000"/>
                  <a:lumOff val="35000"/>
                </a:schemeClr>
              </a:buClr>
              <a:defRPr sz="1600"/>
            </a:lvl4pPr>
            <a:lvl5pPr>
              <a:buClr>
                <a:schemeClr val="tx1">
                  <a:lumMod val="65000"/>
                  <a:lumOff val="35000"/>
                </a:schemeClr>
              </a:buCl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10"/>
          <p:cNvSpPr>
            <a:spLocks noGrp="1"/>
          </p:cNvSpPr>
          <p:nvPr>
            <p:ph type="sldNum" sz="quarter" idx="10"/>
          </p:nvPr>
        </p:nvSpPr>
        <p:spPr>
          <a:xfrm>
            <a:off x="0" y="6172200"/>
            <a:ext cx="685800" cy="365125"/>
          </a:xfrm>
        </p:spPr>
        <p:txBody>
          <a:bodyPr/>
          <a:lstStyle>
            <a:lvl1pPr>
              <a:defRPr smtClean="0"/>
            </a:lvl1pPr>
          </a:lstStyle>
          <a:p>
            <a:pPr>
              <a:defRPr/>
            </a:pPr>
            <a:fld id="{76D96157-E3EC-4F8B-9716-BB07C9C5BA7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609600"/>
          </a:xfrm>
        </p:spPr>
        <p:txBody>
          <a:bodyPr/>
          <a:lstStyle/>
          <a:p>
            <a:r>
              <a:rPr lang="en-US" dirty="0" smtClean="0"/>
              <a:t>Click to edit Master title style</a:t>
            </a:r>
            <a:endParaRPr lang="en-US" dirty="0"/>
          </a:p>
        </p:txBody>
      </p:sp>
      <p:sp>
        <p:nvSpPr>
          <p:cNvPr id="6" name="Content Placeholder 2"/>
          <p:cNvSpPr>
            <a:spLocks noGrp="1"/>
          </p:cNvSpPr>
          <p:nvPr>
            <p:ph idx="1"/>
          </p:nvPr>
        </p:nvSpPr>
        <p:spPr>
          <a:xfrm>
            <a:off x="228600" y="1371600"/>
            <a:ext cx="8763000" cy="4648200"/>
          </a:xfrm>
        </p:spPr>
        <p:txBody>
          <a:bodyPr/>
          <a:lstStyle>
            <a:lvl2pPr>
              <a:defRPr sz="24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10"/>
          <p:cNvSpPr>
            <a:spLocks noGrp="1"/>
          </p:cNvSpPr>
          <p:nvPr>
            <p:ph type="sldNum" sz="quarter" idx="10"/>
          </p:nvPr>
        </p:nvSpPr>
        <p:spPr/>
        <p:txBody>
          <a:bodyPr/>
          <a:lstStyle>
            <a:lvl1pPr>
              <a:defRPr sz="1400" smtClean="0"/>
            </a:lvl1pPr>
          </a:lstStyle>
          <a:p>
            <a:pPr>
              <a:defRPr/>
            </a:pPr>
            <a:fld id="{CC0BA8BE-81E2-4857-9D90-12CDDCCFE4A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32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10"/>
          <p:cNvSpPr>
            <a:spLocks noGrp="1"/>
          </p:cNvSpPr>
          <p:nvPr>
            <p:ph type="sldNum" sz="quarter" idx="10"/>
          </p:nvPr>
        </p:nvSpPr>
        <p:spPr/>
        <p:txBody>
          <a:bodyPr/>
          <a:lstStyle>
            <a:lvl1pPr>
              <a:defRPr sz="1400" smtClean="0"/>
            </a:lvl1pPr>
          </a:lstStyle>
          <a:p>
            <a:pPr>
              <a:defRPr/>
            </a:pPr>
            <a:fld id="{EAB3C4D2-2CDE-4083-9E6D-DA3EEB62067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10"/>
          <p:cNvSpPr>
            <a:spLocks noGrp="1"/>
          </p:cNvSpPr>
          <p:nvPr>
            <p:ph type="sldNum" sz="quarter" idx="10"/>
          </p:nvPr>
        </p:nvSpPr>
        <p:spPr/>
        <p:txBody>
          <a:bodyPr/>
          <a:lstStyle>
            <a:lvl1pPr>
              <a:defRPr sz="1400" smtClean="0"/>
            </a:lvl1pPr>
          </a:lstStyle>
          <a:p>
            <a:pPr>
              <a:defRPr/>
            </a:pPr>
            <a:fld id="{7148CD5B-01A8-40C3-9ECC-6FDA9C4C447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10"/>
          <p:cNvSpPr>
            <a:spLocks noGrp="1"/>
          </p:cNvSpPr>
          <p:nvPr>
            <p:ph type="sldNum" sz="quarter" idx="10"/>
          </p:nvPr>
        </p:nvSpPr>
        <p:spPr/>
        <p:txBody>
          <a:bodyPr/>
          <a:lstStyle>
            <a:lvl1pPr>
              <a:defRPr sz="1400" smtClean="0"/>
            </a:lvl1pPr>
          </a:lstStyle>
          <a:p>
            <a:pPr>
              <a:defRPr/>
            </a:pPr>
            <a:fld id="{73D53A52-AC7E-4CE4-915F-7E795328EFF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0"/>
          <p:cNvSpPr>
            <a:spLocks noGrp="1"/>
          </p:cNvSpPr>
          <p:nvPr>
            <p:ph type="sldNum" sz="quarter" idx="10"/>
          </p:nvPr>
        </p:nvSpPr>
        <p:spPr/>
        <p:txBody>
          <a:bodyPr/>
          <a:lstStyle>
            <a:lvl1pPr>
              <a:defRPr sz="1400" smtClean="0"/>
            </a:lvl1pPr>
          </a:lstStyle>
          <a:p>
            <a:pPr>
              <a:defRPr/>
            </a:pPr>
            <a:fld id="{27E64E11-8C37-4D38-B5F3-16BA8BDAC3E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Slide Number Placeholder 10"/>
          <p:cNvSpPr txBox="1">
            <a:spLocks/>
          </p:cNvSpPr>
          <p:nvPr userDrawn="1"/>
        </p:nvSpPr>
        <p:spPr>
          <a:xfrm>
            <a:off x="0" y="6248400"/>
            <a:ext cx="685800" cy="365125"/>
          </a:xfrm>
          <a:prstGeom prst="rect">
            <a:avLst/>
          </a:prstGeom>
        </p:spPr>
        <p:txBody>
          <a:bodyPr/>
          <a:lstStyle/>
          <a:p>
            <a:pPr eaLnBrk="0" hangingPunct="0">
              <a:defRPr/>
            </a:pPr>
            <a:fld id="{77EA43D6-7EEC-45FC-AF7A-DB3902C750E6}" type="slidenum">
              <a:rPr lang="en-US" sz="1400" b="1">
                <a:solidFill>
                  <a:srgbClr val="000000"/>
                </a:solidFill>
                <a:latin typeface="Verdana" pitchFamily="34" charset="0"/>
              </a:rPr>
              <a:pPr eaLnBrk="0" hangingPunct="0">
                <a:defRPr/>
              </a:pPr>
              <a:t>‹#›</a:t>
            </a:fld>
            <a:endParaRPr lang="en-US" sz="1400" b="1">
              <a:solidFill>
                <a:srgbClr val="000000"/>
              </a:solidFill>
              <a:latin typeface="Verdana" pitchFamily="34" charset="0"/>
            </a:endParaRPr>
          </a:p>
        </p:txBody>
      </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9"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7" descr="IEEE_TAG_BLUE.png"/>
          <p:cNvPicPr>
            <a:picLocks noChangeAspect="1"/>
          </p:cNvPicPr>
          <p:nvPr/>
        </p:nvPicPr>
        <p:blipFill>
          <a:blip r:embed="rId20" cstate="print"/>
          <a:srcRect/>
          <a:stretch>
            <a:fillRect/>
          </a:stretch>
        </p:blipFill>
        <p:spPr bwMode="auto">
          <a:xfrm>
            <a:off x="8153400" y="6040438"/>
            <a:ext cx="914400" cy="512762"/>
          </a:xfrm>
          <a:prstGeom prst="rect">
            <a:avLst/>
          </a:prstGeom>
          <a:noFill/>
          <a:ln w="9525">
            <a:noFill/>
            <a:miter lim="800000"/>
            <a:headEnd/>
            <a:tailEnd/>
          </a:ln>
        </p:spPr>
      </p:pic>
      <p:sp>
        <p:nvSpPr>
          <p:cNvPr id="5" name="Slide Number Placeholder 10"/>
          <p:cNvSpPr>
            <a:spLocks noGrp="1"/>
          </p:cNvSpPr>
          <p:nvPr>
            <p:ph type="sldNum" sz="quarter" idx="4"/>
          </p:nvPr>
        </p:nvSpPr>
        <p:spPr>
          <a:xfrm>
            <a:off x="0" y="6248400"/>
            <a:ext cx="685800" cy="365125"/>
          </a:xfrm>
          <a:prstGeom prst="rect">
            <a:avLst/>
          </a:prstGeom>
        </p:spPr>
        <p:txBody>
          <a:bodyPr vert="horz" wrap="square" lIns="91440" tIns="45720" rIns="91440" bIns="45720" numCol="1" anchor="t" anchorCtr="0" compatLnSpc="1">
            <a:prstTxWarp prst="textNoShape">
              <a:avLst/>
            </a:prstTxWarp>
          </a:bodyPr>
          <a:lstStyle>
            <a:lvl1pPr eaLnBrk="0" hangingPunct="0">
              <a:defRPr sz="1200" b="1" smtClean="0">
                <a:solidFill>
                  <a:srgbClr val="000000"/>
                </a:solidFill>
                <a:latin typeface="Verdana" pitchFamily="34" charset="0"/>
              </a:defRPr>
            </a:lvl1pPr>
          </a:lstStyle>
          <a:p>
            <a:pPr>
              <a:defRPr/>
            </a:pPr>
            <a:fld id="{0E5916B7-0BA8-49FA-915D-B19E34249C3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850" r:id="rId1"/>
    <p:sldLayoutId id="2147484851" r:id="rId2"/>
    <p:sldLayoutId id="2147484852" r:id="rId3"/>
    <p:sldLayoutId id="2147484853" r:id="rId4"/>
    <p:sldLayoutId id="2147484854" r:id="rId5"/>
    <p:sldLayoutId id="2147484855" r:id="rId6"/>
    <p:sldLayoutId id="2147484856" r:id="rId7"/>
    <p:sldLayoutId id="2147484857" r:id="rId8"/>
    <p:sldLayoutId id="2147484858" r:id="rId9"/>
    <p:sldLayoutId id="2147484859" r:id="rId10"/>
    <p:sldLayoutId id="2147484860" r:id="rId11"/>
    <p:sldLayoutId id="2147484861" r:id="rId12"/>
    <p:sldLayoutId id="2147484862" r:id="rId13"/>
    <p:sldLayoutId id="2147484863" r:id="rId14"/>
    <p:sldLayoutId id="2147484864" r:id="rId15"/>
    <p:sldLayoutId id="2147484865" r:id="rId16"/>
    <p:sldLayoutId id="2147484866" r:id="rId17"/>
  </p:sldLayoutIdLst>
  <p:hf hdr="0" ftr="0"/>
  <p:txStyles>
    <p:titleStyle>
      <a:lvl1pPr algn="l" rtl="0" eaLnBrk="0" fontAlgn="base" hangingPunct="0">
        <a:spcBef>
          <a:spcPct val="0"/>
        </a:spcBef>
        <a:spcAft>
          <a:spcPct val="0"/>
        </a:spcAft>
        <a:defRPr sz="3200" b="1">
          <a:solidFill>
            <a:schemeClr val="tx2"/>
          </a:solidFill>
          <a:latin typeface="+mj-lt"/>
          <a:ea typeface="ＭＳ Ｐゴシック" pitchFamily="-112" charset="-128"/>
          <a:cs typeface="ＭＳ Ｐゴシック" pitchFamily="-112" charset="-128"/>
        </a:defRPr>
      </a:lvl1pPr>
      <a:lvl2pPr algn="l" rtl="0" eaLnBrk="0" fontAlgn="base" hangingPunct="0">
        <a:spcBef>
          <a:spcPct val="0"/>
        </a:spcBef>
        <a:spcAft>
          <a:spcPct val="0"/>
        </a:spcAft>
        <a:defRPr sz="3200" b="1">
          <a:solidFill>
            <a:schemeClr val="tx2"/>
          </a:solidFill>
          <a:latin typeface="Verdana" pitchFamily="-112" charset="0"/>
          <a:ea typeface="ＭＳ Ｐゴシック" pitchFamily="28" charset="-128"/>
          <a:cs typeface="ＭＳ Ｐゴシック" pitchFamily="28" charset="-128"/>
        </a:defRPr>
      </a:lvl2pPr>
      <a:lvl3pPr algn="l" rtl="0" eaLnBrk="0" fontAlgn="base" hangingPunct="0">
        <a:spcBef>
          <a:spcPct val="0"/>
        </a:spcBef>
        <a:spcAft>
          <a:spcPct val="0"/>
        </a:spcAft>
        <a:defRPr sz="3200" b="1">
          <a:solidFill>
            <a:schemeClr val="tx2"/>
          </a:solidFill>
          <a:latin typeface="Verdana" pitchFamily="-112" charset="0"/>
          <a:ea typeface="ＭＳ Ｐゴシック" pitchFamily="28" charset="-128"/>
          <a:cs typeface="ＭＳ Ｐゴシック" pitchFamily="28" charset="-128"/>
        </a:defRPr>
      </a:lvl3pPr>
      <a:lvl4pPr algn="l" rtl="0" eaLnBrk="0" fontAlgn="base" hangingPunct="0">
        <a:spcBef>
          <a:spcPct val="0"/>
        </a:spcBef>
        <a:spcAft>
          <a:spcPct val="0"/>
        </a:spcAft>
        <a:defRPr sz="3200" b="1">
          <a:solidFill>
            <a:schemeClr val="tx2"/>
          </a:solidFill>
          <a:latin typeface="Verdana" pitchFamily="-112" charset="0"/>
          <a:ea typeface="ＭＳ Ｐゴシック" pitchFamily="28" charset="-128"/>
          <a:cs typeface="ＭＳ Ｐゴシック" pitchFamily="28" charset="-128"/>
        </a:defRPr>
      </a:lvl4pPr>
      <a:lvl5pPr algn="l" rtl="0" eaLnBrk="0" fontAlgn="base" hangingPunct="0">
        <a:spcBef>
          <a:spcPct val="0"/>
        </a:spcBef>
        <a:spcAft>
          <a:spcPct val="0"/>
        </a:spcAft>
        <a:defRPr sz="3200" b="1">
          <a:solidFill>
            <a:schemeClr val="tx2"/>
          </a:solidFill>
          <a:latin typeface="Verdana" pitchFamily="-112" charset="0"/>
          <a:ea typeface="ＭＳ Ｐゴシック" pitchFamily="28" charset="-128"/>
          <a:cs typeface="ＭＳ Ｐゴシック" pitchFamily="28" charset="-128"/>
        </a:defRPr>
      </a:lvl5pPr>
      <a:lvl6pPr marL="457200" algn="l" rtl="0" eaLnBrk="1" fontAlgn="base" hangingPunct="1">
        <a:spcBef>
          <a:spcPct val="0"/>
        </a:spcBef>
        <a:spcAft>
          <a:spcPct val="0"/>
        </a:spcAft>
        <a:defRPr sz="3600" b="1">
          <a:solidFill>
            <a:schemeClr val="tx2"/>
          </a:solidFill>
          <a:latin typeface="Arial" pitchFamily="28" charset="0"/>
          <a:ea typeface="ＭＳ Ｐゴシック" pitchFamily="28" charset="-128"/>
          <a:cs typeface="ＭＳ Ｐゴシック" pitchFamily="28" charset="-128"/>
        </a:defRPr>
      </a:lvl6pPr>
      <a:lvl7pPr marL="914400" algn="l" rtl="0" eaLnBrk="1" fontAlgn="base" hangingPunct="1">
        <a:spcBef>
          <a:spcPct val="0"/>
        </a:spcBef>
        <a:spcAft>
          <a:spcPct val="0"/>
        </a:spcAft>
        <a:defRPr sz="3600" b="1">
          <a:solidFill>
            <a:schemeClr val="tx2"/>
          </a:solidFill>
          <a:latin typeface="Arial" pitchFamily="28" charset="0"/>
          <a:ea typeface="ＭＳ Ｐゴシック" pitchFamily="28" charset="-128"/>
          <a:cs typeface="ＭＳ Ｐゴシック" pitchFamily="28" charset="-128"/>
        </a:defRPr>
      </a:lvl7pPr>
      <a:lvl8pPr marL="1371600" algn="l" rtl="0" eaLnBrk="1" fontAlgn="base" hangingPunct="1">
        <a:spcBef>
          <a:spcPct val="0"/>
        </a:spcBef>
        <a:spcAft>
          <a:spcPct val="0"/>
        </a:spcAft>
        <a:defRPr sz="3600" b="1">
          <a:solidFill>
            <a:schemeClr val="tx2"/>
          </a:solidFill>
          <a:latin typeface="Arial" pitchFamily="28" charset="0"/>
          <a:ea typeface="ＭＳ Ｐゴシック" pitchFamily="28" charset="-128"/>
          <a:cs typeface="ＭＳ Ｐゴシック" pitchFamily="28" charset="-128"/>
        </a:defRPr>
      </a:lvl8pPr>
      <a:lvl9pPr marL="1828800" algn="l" rtl="0" eaLnBrk="1" fontAlgn="base" hangingPunct="1">
        <a:spcBef>
          <a:spcPct val="0"/>
        </a:spcBef>
        <a:spcAft>
          <a:spcPct val="0"/>
        </a:spcAft>
        <a:defRPr sz="3600" b="1">
          <a:solidFill>
            <a:schemeClr val="tx2"/>
          </a:solidFill>
          <a:latin typeface="Arial" pitchFamily="28" charset="0"/>
          <a:ea typeface="ＭＳ Ｐゴシック" pitchFamily="28" charset="-128"/>
          <a:cs typeface="ＭＳ Ｐゴシック" pitchFamily="28" charset="-128"/>
        </a:defRPr>
      </a:lvl9pPr>
    </p:titleStyle>
    <p:bodyStyle>
      <a:lvl1pPr marL="342900" indent="-342900" algn="l" rtl="0" eaLnBrk="0" fontAlgn="base" hangingPunct="0">
        <a:spcBef>
          <a:spcPct val="20000"/>
        </a:spcBef>
        <a:spcAft>
          <a:spcPct val="0"/>
        </a:spcAft>
        <a:buClr>
          <a:schemeClr val="bg2"/>
        </a:buClr>
        <a:buSzPct val="80000"/>
        <a:buBlip>
          <a:blip r:embed="rId21"/>
        </a:buBlip>
        <a:defRPr sz="2800" b="1">
          <a:solidFill>
            <a:schemeClr val="tx1"/>
          </a:solidFill>
          <a:latin typeface="+mn-lt"/>
          <a:ea typeface="ＭＳ Ｐゴシック" pitchFamily="-112" charset="-128"/>
          <a:cs typeface="ＭＳ Ｐゴシック" pitchFamily="-112" charset="-128"/>
        </a:defRPr>
      </a:lvl1pPr>
      <a:lvl2pPr marL="742950" indent="-285750" algn="l" rtl="0" eaLnBrk="0" fontAlgn="base" hangingPunct="0">
        <a:spcBef>
          <a:spcPct val="20000"/>
        </a:spcBef>
        <a:spcAft>
          <a:spcPct val="0"/>
        </a:spcAft>
        <a:buClr>
          <a:srgbClr val="595959"/>
        </a:buClr>
        <a:buChar char="–"/>
        <a:defRPr sz="2600" b="1">
          <a:solidFill>
            <a:schemeClr val="tx1"/>
          </a:solidFill>
          <a:latin typeface="+mn-lt"/>
          <a:ea typeface="ＭＳ Ｐゴシック" pitchFamily="-112" charset="-128"/>
          <a:cs typeface="ＭＳ Ｐゴシック"/>
        </a:defRPr>
      </a:lvl2pPr>
      <a:lvl3pPr marL="1143000" indent="-228600" algn="l" rtl="0" eaLnBrk="0" fontAlgn="base" hangingPunct="0">
        <a:spcBef>
          <a:spcPct val="20000"/>
        </a:spcBef>
        <a:spcAft>
          <a:spcPct val="0"/>
        </a:spcAft>
        <a:buClr>
          <a:srgbClr val="595959"/>
        </a:buClr>
        <a:buFont typeface="Wingdings" pitchFamily="2" charset="2"/>
        <a:buChar char="§"/>
        <a:defRPr sz="2200" b="1">
          <a:solidFill>
            <a:schemeClr val="tx1"/>
          </a:solidFill>
          <a:latin typeface="+mn-lt"/>
          <a:ea typeface="ＭＳ Ｐゴシック" pitchFamily="-112" charset="-128"/>
          <a:cs typeface="ＭＳ Ｐゴシック"/>
        </a:defRPr>
      </a:lvl3pPr>
      <a:lvl4pPr marL="1600200" indent="-228600" algn="l" rtl="0" eaLnBrk="0" fontAlgn="base" hangingPunct="0">
        <a:spcBef>
          <a:spcPct val="20000"/>
        </a:spcBef>
        <a:spcAft>
          <a:spcPct val="0"/>
        </a:spcAft>
        <a:buClr>
          <a:srgbClr val="595959"/>
        </a:buClr>
        <a:buChar char="–"/>
        <a:defRPr sz="2000" b="1">
          <a:solidFill>
            <a:schemeClr val="tx1"/>
          </a:solidFill>
          <a:latin typeface="+mn-lt"/>
          <a:ea typeface="ＭＳ Ｐゴシック" pitchFamily="-112" charset="-128"/>
          <a:cs typeface="ＭＳ Ｐゴシック"/>
        </a:defRPr>
      </a:lvl4pPr>
      <a:lvl5pPr marL="2057400" indent="-228600" algn="l" rtl="0" eaLnBrk="0" fontAlgn="base" hangingPunct="0">
        <a:spcBef>
          <a:spcPct val="20000"/>
        </a:spcBef>
        <a:spcAft>
          <a:spcPct val="0"/>
        </a:spcAft>
        <a:buClr>
          <a:srgbClr val="595959"/>
        </a:buClr>
        <a:buFont typeface="Wingdings" pitchFamily="2" charset="2"/>
        <a:buChar char="§"/>
        <a:defRPr b="1">
          <a:solidFill>
            <a:schemeClr val="tx1"/>
          </a:solidFill>
          <a:latin typeface="+mn-lt"/>
          <a:ea typeface="ＭＳ Ｐゴシック" pitchFamily="-112" charset="-128"/>
          <a:cs typeface="ＭＳ Ｐゴシック"/>
        </a:defRPr>
      </a:lvl5pPr>
      <a:lvl6pPr marL="2514600" indent="-228600" algn="l" rtl="0" eaLnBrk="1" fontAlgn="base" hangingPunct="1">
        <a:spcBef>
          <a:spcPct val="20000"/>
        </a:spcBef>
        <a:spcAft>
          <a:spcPct val="0"/>
        </a:spcAft>
        <a:buClr>
          <a:schemeClr val="bg2"/>
        </a:buClr>
        <a:buFont typeface="Wingdings" pitchFamily="28" charset="2"/>
        <a:buChar char="§"/>
        <a:defRPr>
          <a:solidFill>
            <a:schemeClr val="tx1"/>
          </a:solidFill>
          <a:latin typeface="+mn-lt"/>
          <a:ea typeface="+mn-ea"/>
        </a:defRPr>
      </a:lvl6pPr>
      <a:lvl7pPr marL="2971800" indent="-228600" algn="l" rtl="0" eaLnBrk="1" fontAlgn="base" hangingPunct="1">
        <a:spcBef>
          <a:spcPct val="20000"/>
        </a:spcBef>
        <a:spcAft>
          <a:spcPct val="0"/>
        </a:spcAft>
        <a:buClr>
          <a:schemeClr val="bg2"/>
        </a:buClr>
        <a:buFont typeface="Wingdings" pitchFamily="28" charset="2"/>
        <a:buChar char="§"/>
        <a:defRPr>
          <a:solidFill>
            <a:schemeClr val="tx1"/>
          </a:solidFill>
          <a:latin typeface="+mn-lt"/>
          <a:ea typeface="+mn-ea"/>
        </a:defRPr>
      </a:lvl7pPr>
      <a:lvl8pPr marL="3429000" indent="-228600" algn="l" rtl="0" eaLnBrk="1" fontAlgn="base" hangingPunct="1">
        <a:spcBef>
          <a:spcPct val="20000"/>
        </a:spcBef>
        <a:spcAft>
          <a:spcPct val="0"/>
        </a:spcAft>
        <a:buClr>
          <a:schemeClr val="bg2"/>
        </a:buClr>
        <a:buFont typeface="Wingdings" pitchFamily="28" charset="2"/>
        <a:buChar char="§"/>
        <a:defRPr>
          <a:solidFill>
            <a:schemeClr val="tx1"/>
          </a:solidFill>
          <a:latin typeface="+mn-lt"/>
          <a:ea typeface="+mn-ea"/>
        </a:defRPr>
      </a:lvl8pPr>
      <a:lvl9pPr marL="3886200" indent="-228600" algn="l" rtl="0" eaLnBrk="1" fontAlgn="base" hangingPunct="1">
        <a:spcBef>
          <a:spcPct val="20000"/>
        </a:spcBef>
        <a:spcAft>
          <a:spcPct val="0"/>
        </a:spcAft>
        <a:buClr>
          <a:schemeClr val="bg2"/>
        </a:buClr>
        <a:buFont typeface="Wingdings" pitchFamily="28" charset="2"/>
        <a:buChar char="§"/>
        <a:defRPr>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33400" y="2819400"/>
            <a:ext cx="8153400" cy="2739211"/>
          </a:xfrm>
          <a:prstGeom prst="rect">
            <a:avLst/>
          </a:prstGeom>
          <a:noFill/>
          <a:ln w="9525">
            <a:noFill/>
            <a:miter lim="800000"/>
            <a:headEnd/>
            <a:tailEnd/>
          </a:ln>
        </p:spPr>
        <p:txBody>
          <a:bodyPr>
            <a:spAutoFit/>
          </a:bodyPr>
          <a:lstStyle/>
          <a:p>
            <a:pPr algn="ctr" eaLnBrk="0" hangingPunct="0">
              <a:defRPr/>
            </a:pPr>
            <a:r>
              <a:rPr lang="pl-PL" sz="3200" b="1" dirty="0" smtClean="0">
                <a:solidFill>
                  <a:srgbClr val="006699"/>
                </a:solidFill>
                <a:latin typeface="+mn-lt"/>
                <a:ea typeface="+mn-ea"/>
              </a:rPr>
              <a:t>R8 </a:t>
            </a:r>
            <a:r>
              <a:rPr lang="en-US" sz="3200" b="1" dirty="0" smtClean="0">
                <a:solidFill>
                  <a:srgbClr val="006699"/>
                </a:solidFill>
                <a:latin typeface="+mn-lt"/>
                <a:ea typeface="+mn-ea"/>
              </a:rPr>
              <a:t>Strategic Planning  Committee </a:t>
            </a:r>
            <a:r>
              <a:rPr lang="en-US" sz="3200" b="1" dirty="0" smtClean="0">
                <a:solidFill>
                  <a:srgbClr val="006699"/>
                </a:solidFill>
                <a:latin typeface="+mn-lt"/>
              </a:rPr>
              <a:t>Meeting</a:t>
            </a:r>
            <a:endParaRPr lang="pl-PL" sz="3200" b="1" dirty="0" smtClean="0">
              <a:solidFill>
                <a:srgbClr val="006699"/>
              </a:solidFill>
              <a:latin typeface="+mn-lt"/>
            </a:endParaRPr>
          </a:p>
          <a:p>
            <a:pPr algn="ctr" eaLnBrk="0" hangingPunct="0">
              <a:defRPr/>
            </a:pPr>
            <a:endParaRPr lang="pl-PL" sz="1800" b="1" dirty="0" smtClean="0">
              <a:solidFill>
                <a:srgbClr val="006699"/>
              </a:solidFill>
              <a:latin typeface="Verdana" pitchFamily="34" charset="0"/>
            </a:endParaRPr>
          </a:p>
          <a:p>
            <a:pPr algn="ctr" eaLnBrk="0" hangingPunct="0">
              <a:defRPr/>
            </a:pPr>
            <a:r>
              <a:rPr lang="pl-PL" sz="1800" b="1" dirty="0" smtClean="0">
                <a:solidFill>
                  <a:srgbClr val="006699"/>
                </a:solidFill>
                <a:latin typeface="Verdana" pitchFamily="34" charset="0"/>
              </a:rPr>
              <a:t>London, </a:t>
            </a:r>
            <a:r>
              <a:rPr lang="pl-PL" sz="1800" b="1" dirty="0">
                <a:solidFill>
                  <a:srgbClr val="006699"/>
                </a:solidFill>
                <a:latin typeface="Verdana" pitchFamily="34" charset="0"/>
              </a:rPr>
              <a:t>27 </a:t>
            </a:r>
            <a:r>
              <a:rPr lang="pl-PL" sz="1800" b="1" dirty="0" err="1">
                <a:solidFill>
                  <a:srgbClr val="006699"/>
                </a:solidFill>
                <a:latin typeface="Verdana" pitchFamily="34" charset="0"/>
              </a:rPr>
              <a:t>April</a:t>
            </a:r>
            <a:r>
              <a:rPr lang="pl-PL" sz="1800" b="1" dirty="0">
                <a:solidFill>
                  <a:srgbClr val="006699"/>
                </a:solidFill>
                <a:latin typeface="Verdana" pitchFamily="34" charset="0"/>
              </a:rPr>
              <a:t> 2011</a:t>
            </a:r>
            <a:endParaRPr lang="en-US" sz="1800" b="1" dirty="0">
              <a:solidFill>
                <a:srgbClr val="006699"/>
              </a:solidFill>
              <a:latin typeface="Verdana" pitchFamily="34" charset="0"/>
            </a:endParaRPr>
          </a:p>
          <a:p>
            <a:pPr algn="ctr" eaLnBrk="0" hangingPunct="0">
              <a:defRPr/>
            </a:pPr>
            <a:endParaRPr lang="en-US" sz="3200" b="1" dirty="0" smtClean="0">
              <a:solidFill>
                <a:srgbClr val="006699"/>
              </a:solidFill>
              <a:latin typeface="+mn-lt"/>
            </a:endParaRPr>
          </a:p>
          <a:p>
            <a:pPr algn="ctr" eaLnBrk="0" hangingPunct="0">
              <a:defRPr/>
            </a:pPr>
            <a:endParaRPr lang="en-US" sz="4000" b="1" dirty="0">
              <a:solidFill>
                <a:srgbClr val="006699"/>
              </a:solidFill>
              <a:latin typeface="+mj-lt"/>
              <a:ea typeface="+mn-ea"/>
            </a:endParaRPr>
          </a:p>
        </p:txBody>
      </p:sp>
      <p:sp>
        <p:nvSpPr>
          <p:cNvPr id="13315" name="Text Box 3"/>
          <p:cNvSpPr txBox="1">
            <a:spLocks noChangeArrowheads="1"/>
          </p:cNvSpPr>
          <p:nvPr/>
        </p:nvSpPr>
        <p:spPr bwMode="auto">
          <a:xfrm>
            <a:off x="990600" y="5065693"/>
            <a:ext cx="7239000" cy="830997"/>
          </a:xfrm>
          <a:prstGeom prst="rect">
            <a:avLst/>
          </a:prstGeom>
          <a:noFill/>
          <a:ln w="9525">
            <a:noFill/>
            <a:miter lim="800000"/>
            <a:headEnd/>
            <a:tailEnd/>
          </a:ln>
        </p:spPr>
        <p:txBody>
          <a:bodyPr>
            <a:spAutoFit/>
          </a:bodyPr>
          <a:lstStyle/>
          <a:p>
            <a:pPr algn="ctr" eaLnBrk="0" hangingPunct="0">
              <a:defRPr/>
            </a:pPr>
            <a:endParaRPr lang="en-US" sz="2800" b="1" dirty="0">
              <a:solidFill>
                <a:srgbClr val="00456C"/>
              </a:solidFill>
              <a:latin typeface="+mj-lt"/>
              <a:ea typeface="+mn-ea"/>
            </a:endParaRPr>
          </a:p>
          <a:p>
            <a:pPr algn="ctr" eaLnBrk="0" hangingPunct="0">
              <a:defRPr/>
            </a:pPr>
            <a:r>
              <a:rPr lang="pl-PL" sz="2000" b="1" dirty="0" err="1" smtClean="0">
                <a:solidFill>
                  <a:srgbClr val="006699"/>
                </a:solidFill>
                <a:latin typeface="+mj-lt"/>
                <a:ea typeface="+mn-ea"/>
              </a:rPr>
              <a:t>Jozef</a:t>
            </a:r>
            <a:r>
              <a:rPr lang="pl-PL" sz="2000" b="1" dirty="0" smtClean="0">
                <a:solidFill>
                  <a:srgbClr val="006699"/>
                </a:solidFill>
                <a:latin typeface="+mj-lt"/>
                <a:ea typeface="+mn-ea"/>
              </a:rPr>
              <a:t> Modelski</a:t>
            </a:r>
            <a:endParaRPr lang="en-US" sz="2000" b="1" dirty="0">
              <a:solidFill>
                <a:srgbClr val="006699"/>
              </a:solidFill>
              <a:latin typeface="+mj-lt"/>
              <a:ea typeface="+mn-ea"/>
            </a:endParaRPr>
          </a:p>
        </p:txBody>
      </p:sp>
      <p:sp>
        <p:nvSpPr>
          <p:cNvPr id="18436" name="TextBox 3"/>
          <p:cNvSpPr txBox="1">
            <a:spLocks noChangeArrowheads="1"/>
          </p:cNvSpPr>
          <p:nvPr/>
        </p:nvSpPr>
        <p:spPr bwMode="auto">
          <a:xfrm>
            <a:off x="914400" y="304800"/>
            <a:ext cx="7467600" cy="461665"/>
          </a:xfrm>
          <a:prstGeom prst="rect">
            <a:avLst/>
          </a:prstGeom>
          <a:noFill/>
          <a:ln w="9525">
            <a:noFill/>
            <a:miter lim="800000"/>
            <a:headEnd/>
            <a:tailEnd/>
          </a:ln>
        </p:spPr>
        <p:txBody>
          <a:bodyPr>
            <a:spAutoFit/>
          </a:bodyPr>
          <a:lstStyle/>
          <a:p>
            <a:pPr algn="ctr" eaLnBrk="0" hangingPunct="0"/>
            <a:r>
              <a:rPr lang="en-US" b="1" dirty="0">
                <a:solidFill>
                  <a:srgbClr val="006699"/>
                </a:solidFill>
                <a:latin typeface="+mn-lt"/>
              </a:rPr>
              <a:t>Region </a:t>
            </a:r>
            <a:r>
              <a:rPr lang="en-US" b="1" dirty="0" smtClean="0">
                <a:solidFill>
                  <a:srgbClr val="006699"/>
                </a:solidFill>
                <a:latin typeface="+mn-lt"/>
              </a:rPr>
              <a:t>8</a:t>
            </a:r>
            <a:r>
              <a:rPr lang="pl-PL" b="1" dirty="0" smtClean="0">
                <a:solidFill>
                  <a:srgbClr val="006699"/>
                </a:solidFill>
                <a:latin typeface="+mn-lt"/>
              </a:rPr>
              <a:t> </a:t>
            </a:r>
            <a:r>
              <a:rPr lang="pl-PL" b="1" dirty="0" err="1" smtClean="0">
                <a:solidFill>
                  <a:srgbClr val="006699"/>
                </a:solidFill>
                <a:latin typeface="+mn-lt"/>
              </a:rPr>
              <a:t>Committee</a:t>
            </a:r>
            <a:r>
              <a:rPr lang="pl-PL" b="1" dirty="0" smtClean="0">
                <a:solidFill>
                  <a:srgbClr val="006699"/>
                </a:solidFill>
                <a:latin typeface="+mn-lt"/>
              </a:rPr>
              <a:t> Meeting</a:t>
            </a:r>
            <a:r>
              <a:rPr lang="en-US" b="1" dirty="0" smtClean="0">
                <a:solidFill>
                  <a:srgbClr val="006699"/>
                </a:solidFill>
                <a:latin typeface="+mn-lt"/>
              </a:rPr>
              <a:t> </a:t>
            </a:r>
            <a:endParaRPr lang="en-US" b="1" dirty="0">
              <a:solidFill>
                <a:srgbClr val="006699"/>
              </a:solidFill>
              <a:latin typeface="+mn-lt"/>
            </a:endParaRPr>
          </a:p>
        </p:txBody>
      </p:sp>
      <p:pic>
        <p:nvPicPr>
          <p:cNvPr id="18437" name="Picture 8" descr="http://www.ieee-uae.com/new/uploads/images/reg8.gif"/>
          <p:cNvPicPr>
            <a:picLocks noChangeAspect="1" noChangeArrowheads="1"/>
          </p:cNvPicPr>
          <p:nvPr/>
        </p:nvPicPr>
        <p:blipFill>
          <a:blip r:embed="rId3" cstate="print"/>
          <a:srcRect/>
          <a:stretch>
            <a:fillRect/>
          </a:stretch>
        </p:blipFill>
        <p:spPr bwMode="auto">
          <a:xfrm>
            <a:off x="381000" y="830263"/>
            <a:ext cx="2464778" cy="16081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228600" y="381000"/>
            <a:ext cx="8686800" cy="1143000"/>
          </a:xfrm>
        </p:spPr>
        <p:txBody>
          <a:bodyPr/>
          <a:lstStyle/>
          <a:p>
            <a:pPr eaLnBrk="1" hangingPunct="1"/>
            <a:r>
              <a:rPr lang="en-US" smtClean="0">
                <a:ea typeface="ＭＳ Ｐゴシック" pitchFamily="34" charset="-128"/>
              </a:rPr>
              <a:t>General Categories </a:t>
            </a:r>
            <a:r>
              <a:rPr lang="pl-PL" smtClean="0">
                <a:latin typeface="Arial" charset="0"/>
                <a:ea typeface="ＭＳ Ｐゴシック" pitchFamily="34" charset="-128"/>
              </a:rPr>
              <a:t/>
            </a:r>
            <a:br>
              <a:rPr lang="pl-PL" smtClean="0">
                <a:latin typeface="Arial" charset="0"/>
                <a:ea typeface="ＭＳ Ｐゴシック" pitchFamily="34" charset="-128"/>
              </a:rPr>
            </a:br>
            <a:r>
              <a:rPr lang="pl-PL" smtClean="0">
                <a:latin typeface="Arial" charset="0"/>
                <a:ea typeface="ＭＳ Ｐゴシック" pitchFamily="34" charset="-128"/>
              </a:rPr>
              <a:t>of </a:t>
            </a:r>
            <a:r>
              <a:rPr lang="en-US" smtClean="0">
                <a:ea typeface="ＭＳ Ｐゴシック" pitchFamily="34" charset="-128"/>
              </a:rPr>
              <a:t>IEEE Challenges</a:t>
            </a:r>
          </a:p>
        </p:txBody>
      </p:sp>
      <p:sp>
        <p:nvSpPr>
          <p:cNvPr id="3075" name="Content Placeholder 2"/>
          <p:cNvSpPr>
            <a:spLocks noGrp="1"/>
          </p:cNvSpPr>
          <p:nvPr>
            <p:ph idx="1"/>
          </p:nvPr>
        </p:nvSpPr>
        <p:spPr>
          <a:xfrm>
            <a:off x="228600" y="1143000"/>
            <a:ext cx="8610600" cy="5029200"/>
          </a:xfrm>
        </p:spPr>
        <p:txBody>
          <a:bodyPr/>
          <a:lstStyle/>
          <a:p>
            <a:pPr eaLnBrk="1" hangingPunct="1">
              <a:buFontTx/>
              <a:buNone/>
              <a:defRPr/>
            </a:pPr>
            <a:endParaRPr lang="en-US" dirty="0" smtClean="0"/>
          </a:p>
          <a:p>
            <a:pPr eaLnBrk="1" hangingPunct="1">
              <a:defRPr/>
            </a:pPr>
            <a:r>
              <a:rPr lang="en-US" dirty="0" smtClean="0">
                <a:solidFill>
                  <a:srgbClr val="C00000"/>
                </a:solidFill>
              </a:rPr>
              <a:t>Expanding IEEE’s Technical Reach</a:t>
            </a:r>
          </a:p>
          <a:p>
            <a:pPr eaLnBrk="1" hangingPunct="1">
              <a:defRPr/>
            </a:pPr>
            <a:endParaRPr lang="en-US" dirty="0" smtClean="0"/>
          </a:p>
          <a:p>
            <a:pPr eaLnBrk="1" hangingPunct="1">
              <a:defRPr/>
            </a:pPr>
            <a:r>
              <a:rPr lang="en-US" dirty="0" smtClean="0"/>
              <a:t>Expanding IEEE’s Geographical  Reach</a:t>
            </a:r>
          </a:p>
          <a:p>
            <a:pPr eaLnBrk="1" hangingPunct="1">
              <a:buFont typeface="Monotype Sorts" pitchFamily="2" charset="2"/>
              <a:buNone/>
              <a:defRPr/>
            </a:pPr>
            <a:endParaRPr lang="en-US" dirty="0" smtClean="0"/>
          </a:p>
          <a:p>
            <a:pPr eaLnBrk="1" hangingPunct="1">
              <a:defRPr/>
            </a:pPr>
            <a:r>
              <a:rPr lang="en-US" dirty="0" smtClean="0">
                <a:solidFill>
                  <a:srgbClr val="C00000"/>
                </a:solidFill>
              </a:rPr>
              <a:t>Providing Value to Our Members</a:t>
            </a:r>
          </a:p>
          <a:p>
            <a:pPr lvl="1" eaLnBrk="1" hangingPunct="1">
              <a:defRPr/>
            </a:pPr>
            <a:endParaRPr lang="en-US" dirty="0" smtClean="0"/>
          </a:p>
          <a:p>
            <a:pPr eaLnBrk="1" hangingPunct="1">
              <a:defRPr/>
            </a:pPr>
            <a:r>
              <a:rPr lang="en-US" dirty="0" smtClean="0"/>
              <a:t>Defending and Expanding our Lines of Operation </a:t>
            </a:r>
          </a:p>
          <a:p>
            <a:pPr lvl="1" eaLnBrk="1" hangingPunct="1">
              <a:defRPr/>
            </a:pPr>
            <a:endParaRPr lang="en-US" dirty="0" smtClean="0"/>
          </a:p>
          <a:p>
            <a:pPr eaLnBrk="1" hangingPunct="1">
              <a:defRPr/>
            </a:pPr>
            <a:r>
              <a:rPr lang="en-US" dirty="0" smtClean="0"/>
              <a:t>Improving our Structure and Operations </a:t>
            </a:r>
          </a:p>
          <a:p>
            <a:pPr eaLnBrk="1" hangingPunct="1">
              <a:defRPr/>
            </a:pPr>
            <a:endParaRPr lang="en-US" dirty="0" smtClean="0"/>
          </a:p>
        </p:txBody>
      </p:sp>
      <p:sp>
        <p:nvSpPr>
          <p:cNvPr id="4" name="TextBox 3"/>
          <p:cNvSpPr txBox="1"/>
          <p:nvPr/>
        </p:nvSpPr>
        <p:spPr>
          <a:xfrm>
            <a:off x="7315200" y="2590800"/>
            <a:ext cx="1676400" cy="1200150"/>
          </a:xfrm>
          <a:prstGeom prst="rect">
            <a:avLst/>
          </a:prstGeom>
          <a:ln>
            <a:solidFill>
              <a:srgbClr val="C00000"/>
            </a:solidFill>
          </a:ln>
        </p:spPr>
        <p:style>
          <a:lnRef idx="2">
            <a:schemeClr val="dk1"/>
          </a:lnRef>
          <a:fillRef idx="1">
            <a:schemeClr val="lt1"/>
          </a:fillRef>
          <a:effectRef idx="0">
            <a:schemeClr val="dk1"/>
          </a:effectRef>
          <a:fontRef idx="minor">
            <a:schemeClr val="dk1"/>
          </a:fontRef>
        </p:style>
        <p:txBody>
          <a:bodyPr>
            <a:spAutoFit/>
          </a:bodyPr>
          <a:lstStyle/>
          <a:p>
            <a:pPr>
              <a:defRPr/>
            </a:pPr>
            <a:r>
              <a:rPr lang="en-US" dirty="0">
                <a:solidFill>
                  <a:srgbClr val="C00000"/>
                </a:solidFill>
                <a:latin typeface="Comic Sans MS" pitchFamily="66" charset="0"/>
              </a:rPr>
              <a:t>Setting priorities is key</a:t>
            </a:r>
          </a:p>
        </p:txBody>
      </p:sp>
    </p:spTree>
    <p:extLst>
      <p:ext uri="{BB962C8B-B14F-4D97-AF65-F5344CB8AC3E}">
        <p14:creationId xmlns:p14="http://schemas.microsoft.com/office/powerpoint/2010/main" xmlns="" val="32163869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smtClean="0">
                <a:ea typeface="ＭＳ Ｐゴシック" pitchFamily="34" charset="-128"/>
              </a:rPr>
              <a:t>Expanding IEEE Technical Reach</a:t>
            </a:r>
          </a:p>
        </p:txBody>
      </p:sp>
      <p:sp>
        <p:nvSpPr>
          <p:cNvPr id="4099" name="Content Placeholder 2"/>
          <p:cNvSpPr>
            <a:spLocks noGrp="1"/>
          </p:cNvSpPr>
          <p:nvPr>
            <p:ph idx="1"/>
          </p:nvPr>
        </p:nvSpPr>
        <p:spPr>
          <a:xfrm>
            <a:off x="381000" y="1676400"/>
            <a:ext cx="8153400" cy="4648200"/>
          </a:xfrm>
        </p:spPr>
        <p:txBody>
          <a:bodyPr/>
          <a:lstStyle/>
          <a:p>
            <a:pPr eaLnBrk="1" hangingPunct="1">
              <a:defRPr/>
            </a:pPr>
            <a:r>
              <a:rPr lang="en-US" dirty="0" smtClean="0"/>
              <a:t>IEEE’s relevance is rooted in its being </a:t>
            </a:r>
            <a:r>
              <a:rPr lang="en-US" i="1" dirty="0" smtClean="0"/>
              <a:t>technically</a:t>
            </a:r>
            <a:r>
              <a:rPr lang="en-US" dirty="0" smtClean="0"/>
              <a:t> pertinent</a:t>
            </a:r>
          </a:p>
          <a:p>
            <a:pPr eaLnBrk="1" hangingPunct="1">
              <a:defRPr/>
            </a:pPr>
            <a:endParaRPr lang="en-US" dirty="0" smtClean="0"/>
          </a:p>
          <a:p>
            <a:pPr eaLnBrk="1" hangingPunct="1">
              <a:defRPr/>
            </a:pPr>
            <a:r>
              <a:rPr lang="en-US" dirty="0" smtClean="0"/>
              <a:t>We are here because our fields of interest are important – economically and socially</a:t>
            </a:r>
          </a:p>
          <a:p>
            <a:pPr lvl="1" eaLnBrk="1" hangingPunct="1">
              <a:buFont typeface="Monotype Sorts" pitchFamily="2" charset="2"/>
              <a:buNone/>
              <a:defRPr/>
            </a:pPr>
            <a:r>
              <a:rPr lang="en-US" dirty="0" smtClean="0"/>
              <a:t> </a:t>
            </a:r>
          </a:p>
          <a:p>
            <a:pPr eaLnBrk="1" hangingPunct="1">
              <a:defRPr/>
            </a:pPr>
            <a:r>
              <a:rPr lang="en-US" dirty="0" smtClean="0"/>
              <a:t>The ability to adopt, expand-into and lead new technical fields is critical to our future</a:t>
            </a:r>
          </a:p>
        </p:txBody>
      </p:sp>
    </p:spTree>
    <p:extLst>
      <p:ext uri="{BB962C8B-B14F-4D97-AF65-F5344CB8AC3E}">
        <p14:creationId xmlns:p14="http://schemas.microsoft.com/office/powerpoint/2010/main" xmlns="" val="32758015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Title 1"/>
          <p:cNvSpPr>
            <a:spLocks noGrp="1"/>
          </p:cNvSpPr>
          <p:nvPr>
            <p:ph type="title" idx="4294967295"/>
          </p:nvPr>
        </p:nvSpPr>
        <p:spPr/>
        <p:txBody>
          <a:bodyPr/>
          <a:lstStyle/>
          <a:p>
            <a:r>
              <a:rPr lang="en-US" smtClean="0">
                <a:ea typeface="ＭＳ Ｐゴシック" pitchFamily="34" charset="-128"/>
              </a:rPr>
              <a:t>What IEEE does for its members</a:t>
            </a:r>
          </a:p>
        </p:txBody>
      </p:sp>
      <p:sp>
        <p:nvSpPr>
          <p:cNvPr id="36867" name="Content Placeholder 2"/>
          <p:cNvSpPr>
            <a:spLocks noGrp="1"/>
          </p:cNvSpPr>
          <p:nvPr>
            <p:ph idx="4294967295"/>
          </p:nvPr>
        </p:nvSpPr>
        <p:spPr>
          <a:xfrm>
            <a:off x="565150" y="1457325"/>
            <a:ext cx="7772400" cy="4114800"/>
          </a:xfrm>
        </p:spPr>
        <p:txBody>
          <a:bodyPr/>
          <a:lstStyle/>
          <a:p>
            <a:pPr>
              <a:spcBef>
                <a:spcPct val="0"/>
              </a:spcBef>
            </a:pPr>
            <a:r>
              <a:rPr lang="en-US" sz="2600" smtClean="0">
                <a:ea typeface="ＭＳ Ｐゴシック" pitchFamily="34" charset="-128"/>
              </a:rPr>
              <a:t>IEEE embraces a wide range of disciplines and rich set of activities</a:t>
            </a:r>
          </a:p>
          <a:p>
            <a:pPr lvl="1">
              <a:spcBef>
                <a:spcPct val="0"/>
              </a:spcBef>
            </a:pPr>
            <a:r>
              <a:rPr lang="en-US" smtClean="0">
                <a:ea typeface="ＭＳ Ｐゴシック" pitchFamily="34" charset="-128"/>
              </a:rPr>
              <a:t>resources to underpin the technology lifecycle</a:t>
            </a:r>
          </a:p>
          <a:p>
            <a:pPr lvl="1">
              <a:spcBef>
                <a:spcPct val="0"/>
              </a:spcBef>
              <a:buSzPct val="80000"/>
              <a:buFontTx/>
              <a:buBlip>
                <a:blip r:embed="rId2"/>
              </a:buBlip>
            </a:pPr>
            <a:r>
              <a:rPr lang="en-US" sz="2400" smtClean="0">
                <a:ea typeface="ＭＳ Ｐゴシック" pitchFamily="34" charset="-128"/>
              </a:rPr>
              <a:t>IEEE is the unifying technical and geographic home they can count on throughout their careers</a:t>
            </a:r>
          </a:p>
          <a:p>
            <a:pPr lvl="1">
              <a:spcBef>
                <a:spcPct val="0"/>
              </a:spcBef>
            </a:pPr>
            <a:r>
              <a:rPr lang="en-US" sz="2400" smtClean="0">
                <a:ea typeface="ＭＳ Ｐゴシック" pitchFamily="34" charset="-128"/>
              </a:rPr>
              <a:t>members will change roles over time; they may not be in the same place or working in the same technology</a:t>
            </a:r>
          </a:p>
        </p:txBody>
      </p:sp>
    </p:spTree>
    <p:extLst>
      <p:ext uri="{BB962C8B-B14F-4D97-AF65-F5344CB8AC3E}">
        <p14:creationId xmlns:p14="http://schemas.microsoft.com/office/powerpoint/2010/main" xmlns="" val="11549252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81000" y="381000"/>
            <a:ext cx="8077200" cy="1143000"/>
          </a:xfrm>
        </p:spPr>
        <p:txBody>
          <a:bodyPr/>
          <a:lstStyle/>
          <a:p>
            <a:pPr eaLnBrk="1" hangingPunct="1"/>
            <a:r>
              <a:rPr lang="en-US" smtClean="0">
                <a:ea typeface="ＭＳ Ｐゴシック" pitchFamily="34" charset="-128"/>
              </a:rPr>
              <a:t>Five common volunteer questions about the membership</a:t>
            </a:r>
          </a:p>
        </p:txBody>
      </p:sp>
      <p:sp>
        <p:nvSpPr>
          <p:cNvPr id="28675" name="Content Placeholder 2"/>
          <p:cNvSpPr>
            <a:spLocks noGrp="1"/>
          </p:cNvSpPr>
          <p:nvPr>
            <p:ph idx="1"/>
          </p:nvPr>
        </p:nvSpPr>
        <p:spPr>
          <a:xfrm>
            <a:off x="228600" y="1600200"/>
            <a:ext cx="8229600" cy="4648200"/>
          </a:xfrm>
        </p:spPr>
        <p:txBody>
          <a:bodyPr/>
          <a:lstStyle/>
          <a:p>
            <a:pPr eaLnBrk="1" hangingPunct="1"/>
            <a:r>
              <a:rPr lang="en-US" smtClean="0">
                <a:ea typeface="ＭＳ Ｐゴシック" pitchFamily="34" charset="-128"/>
              </a:rPr>
              <a:t>What do our members want?</a:t>
            </a:r>
          </a:p>
          <a:p>
            <a:pPr eaLnBrk="1" hangingPunct="1"/>
            <a:r>
              <a:rPr lang="en-US" smtClean="0">
                <a:ea typeface="ＭＳ Ｐゴシック" pitchFamily="34" charset="-128"/>
              </a:rPr>
              <a:t>Why do student member drop membership at graduation?</a:t>
            </a:r>
          </a:p>
          <a:p>
            <a:pPr eaLnBrk="1" hangingPunct="1"/>
            <a:r>
              <a:rPr lang="en-US" smtClean="0">
                <a:ea typeface="ＭＳ Ｐゴシック" pitchFamily="34" charset="-128"/>
              </a:rPr>
              <a:t>Why do many engineers in industry not join?</a:t>
            </a:r>
          </a:p>
          <a:p>
            <a:pPr eaLnBrk="1" hangingPunct="1"/>
            <a:r>
              <a:rPr lang="en-US" smtClean="0">
                <a:ea typeface="ＭＳ Ｐゴシック" pitchFamily="34" charset="-128"/>
              </a:rPr>
              <a:t>Why do recent joiners not renew?</a:t>
            </a:r>
          </a:p>
          <a:p>
            <a:pPr eaLnBrk="1" hangingPunct="1"/>
            <a:r>
              <a:rPr lang="en-US" smtClean="0">
                <a:ea typeface="ＭＳ Ｐゴシック" pitchFamily="34" charset="-128"/>
              </a:rPr>
              <a:t>How to improve retention?</a:t>
            </a:r>
          </a:p>
          <a:p>
            <a:pPr eaLnBrk="1" hangingPunct="1"/>
            <a:endParaRPr lang="en-US" smtClean="0">
              <a:ea typeface="ＭＳ Ｐゴシック" pitchFamily="34" charset="-128"/>
            </a:endParaRPr>
          </a:p>
          <a:p>
            <a:pPr eaLnBrk="1" hangingPunct="1">
              <a:buFontTx/>
              <a:buNone/>
            </a:pPr>
            <a:endParaRPr lang="en-US" smtClean="0">
              <a:ea typeface="ＭＳ Ｐゴシック" pitchFamily="34" charset="-128"/>
            </a:endParaRPr>
          </a:p>
          <a:p>
            <a:pPr eaLnBrk="1" hangingPunct="1"/>
            <a:endParaRPr lang="en-US" smtClean="0">
              <a:ea typeface="ＭＳ Ｐゴシック" pitchFamily="34" charset="-128"/>
            </a:endParaRPr>
          </a:p>
        </p:txBody>
      </p:sp>
    </p:spTree>
    <p:extLst>
      <p:ext uri="{BB962C8B-B14F-4D97-AF65-F5344CB8AC3E}">
        <p14:creationId xmlns:p14="http://schemas.microsoft.com/office/powerpoint/2010/main" xmlns="" val="29238951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381000" y="381000"/>
            <a:ext cx="8077200" cy="1143000"/>
          </a:xfrm>
        </p:spPr>
        <p:txBody>
          <a:bodyPr/>
          <a:lstStyle/>
          <a:p>
            <a:pPr eaLnBrk="1" hangingPunct="1"/>
            <a:r>
              <a:rPr lang="en-US" smtClean="0">
                <a:ea typeface="ＭＳ Ｐゴシック" pitchFamily="34" charset="-128"/>
              </a:rPr>
              <a:t>Five common volunteer questions about the membership</a:t>
            </a:r>
          </a:p>
        </p:txBody>
      </p:sp>
      <p:sp>
        <p:nvSpPr>
          <p:cNvPr id="29699" name="Content Placeholder 2"/>
          <p:cNvSpPr>
            <a:spLocks noGrp="1"/>
          </p:cNvSpPr>
          <p:nvPr>
            <p:ph idx="1"/>
          </p:nvPr>
        </p:nvSpPr>
        <p:spPr>
          <a:xfrm>
            <a:off x="228600" y="1600200"/>
            <a:ext cx="8229600" cy="4648200"/>
          </a:xfrm>
        </p:spPr>
        <p:txBody>
          <a:bodyPr/>
          <a:lstStyle/>
          <a:p>
            <a:pPr eaLnBrk="1" hangingPunct="1"/>
            <a:r>
              <a:rPr lang="en-US" smtClean="0">
                <a:ea typeface="ＭＳ Ｐゴシック" pitchFamily="34" charset="-128"/>
              </a:rPr>
              <a:t>What do our members want?</a:t>
            </a:r>
          </a:p>
          <a:p>
            <a:pPr eaLnBrk="1" hangingPunct="1"/>
            <a:r>
              <a:rPr lang="en-US" smtClean="0">
                <a:ea typeface="ＭＳ Ｐゴシック" pitchFamily="34" charset="-128"/>
              </a:rPr>
              <a:t>Why do student member drop membership at graduation?</a:t>
            </a:r>
          </a:p>
          <a:p>
            <a:pPr eaLnBrk="1" hangingPunct="1"/>
            <a:r>
              <a:rPr lang="en-US" smtClean="0">
                <a:ea typeface="ＭＳ Ｐゴシック" pitchFamily="34" charset="-128"/>
              </a:rPr>
              <a:t>Why do many engineers in industry not join?</a:t>
            </a:r>
          </a:p>
          <a:p>
            <a:pPr eaLnBrk="1" hangingPunct="1"/>
            <a:r>
              <a:rPr lang="en-US" smtClean="0">
                <a:ea typeface="ＭＳ Ｐゴシック" pitchFamily="34" charset="-128"/>
              </a:rPr>
              <a:t>Why do recent joiners not renew?</a:t>
            </a:r>
          </a:p>
          <a:p>
            <a:pPr eaLnBrk="1" hangingPunct="1"/>
            <a:r>
              <a:rPr lang="en-US" smtClean="0">
                <a:ea typeface="ＭＳ Ｐゴシック" pitchFamily="34" charset="-128"/>
              </a:rPr>
              <a:t>How to improve retention?</a:t>
            </a:r>
          </a:p>
          <a:p>
            <a:pPr eaLnBrk="1" hangingPunct="1"/>
            <a:endParaRPr lang="en-US" smtClean="0">
              <a:ea typeface="ＭＳ Ｐゴシック" pitchFamily="34" charset="-128"/>
            </a:endParaRPr>
          </a:p>
          <a:p>
            <a:pPr eaLnBrk="1" hangingPunct="1"/>
            <a:r>
              <a:rPr lang="en-US" smtClean="0">
                <a:ea typeface="ＭＳ Ｐゴシック" pitchFamily="34" charset="-128"/>
              </a:rPr>
              <a:t>Quite often we hear from senior volunteers that we </a:t>
            </a:r>
            <a:r>
              <a:rPr lang="en-US" smtClean="0">
                <a:solidFill>
                  <a:srgbClr val="CC0066"/>
                </a:solidFill>
                <a:ea typeface="ＭＳ Ｐゴシック" pitchFamily="34" charset="-128"/>
              </a:rPr>
              <a:t>do not know </a:t>
            </a:r>
            <a:r>
              <a:rPr lang="en-US" smtClean="0">
                <a:ea typeface="ＭＳ Ｐゴシック" pitchFamily="34" charset="-128"/>
              </a:rPr>
              <a:t>and that </a:t>
            </a:r>
            <a:r>
              <a:rPr lang="en-US" smtClean="0">
                <a:solidFill>
                  <a:srgbClr val="CC0066"/>
                </a:solidFill>
                <a:ea typeface="ＭＳ Ｐゴシック" pitchFamily="34" charset="-128"/>
              </a:rPr>
              <a:t>we need to find out</a:t>
            </a:r>
          </a:p>
          <a:p>
            <a:pPr eaLnBrk="1" hangingPunct="1"/>
            <a:r>
              <a:rPr lang="en-US" smtClean="0">
                <a:ea typeface="ＭＳ Ｐゴシック" pitchFamily="34" charset="-128"/>
              </a:rPr>
              <a:t>The reality is that we do know but we are not acting on what we know  </a:t>
            </a:r>
          </a:p>
          <a:p>
            <a:pPr eaLnBrk="1" hangingPunct="1"/>
            <a:endParaRPr lang="en-US" smtClean="0">
              <a:ea typeface="ＭＳ Ｐゴシック" pitchFamily="34" charset="-128"/>
            </a:endParaRPr>
          </a:p>
          <a:p>
            <a:pPr eaLnBrk="1" hangingPunct="1"/>
            <a:endParaRPr lang="en-US" smtClean="0">
              <a:ea typeface="ＭＳ Ｐゴシック" pitchFamily="34" charset="-128"/>
            </a:endParaRPr>
          </a:p>
        </p:txBody>
      </p:sp>
    </p:spTree>
    <p:extLst>
      <p:ext uri="{BB962C8B-B14F-4D97-AF65-F5344CB8AC3E}">
        <p14:creationId xmlns:p14="http://schemas.microsoft.com/office/powerpoint/2010/main" xmlns="" val="31485704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685800" y="228600"/>
            <a:ext cx="7772400" cy="609600"/>
          </a:xfrm>
        </p:spPr>
        <p:txBody>
          <a:bodyPr/>
          <a:lstStyle/>
          <a:p>
            <a:pPr eaLnBrk="1" hangingPunct="1"/>
            <a:r>
              <a:rPr lang="en-US" smtClean="0">
                <a:ea typeface="ＭＳ Ｐゴシック" pitchFamily="34" charset="-128"/>
              </a:rPr>
              <a:t>Here are the short answers</a:t>
            </a:r>
          </a:p>
        </p:txBody>
      </p:sp>
      <p:sp>
        <p:nvSpPr>
          <p:cNvPr id="3" name="Content Placeholder 2"/>
          <p:cNvSpPr>
            <a:spLocks noGrp="1"/>
          </p:cNvSpPr>
          <p:nvPr>
            <p:ph idx="1"/>
          </p:nvPr>
        </p:nvSpPr>
        <p:spPr>
          <a:xfrm>
            <a:off x="76200" y="762000"/>
            <a:ext cx="8534400" cy="5486400"/>
          </a:xfrm>
        </p:spPr>
        <p:txBody>
          <a:bodyPr/>
          <a:lstStyle/>
          <a:p>
            <a:pPr eaLnBrk="1" hangingPunct="1">
              <a:buFont typeface="Wingdings" pitchFamily="2" charset="2"/>
              <a:buChar char="§"/>
              <a:defRPr/>
            </a:pPr>
            <a:r>
              <a:rPr lang="en-US" dirty="0" smtClean="0">
                <a:solidFill>
                  <a:srgbClr val="CC0066"/>
                </a:solidFill>
              </a:rPr>
              <a:t>What do our members want?</a:t>
            </a:r>
          </a:p>
          <a:p>
            <a:pPr lvl="1" eaLnBrk="1" hangingPunct="1">
              <a:defRPr/>
            </a:pPr>
            <a:r>
              <a:rPr lang="en-US" sz="2000" dirty="0" smtClean="0"/>
              <a:t>Our members told us clearly that they want more access to IEL</a:t>
            </a:r>
          </a:p>
          <a:p>
            <a:pPr lvl="2" eaLnBrk="1" hangingPunct="1">
              <a:defRPr/>
            </a:pPr>
            <a:r>
              <a:rPr lang="en-US" sz="1600" dirty="0" smtClean="0"/>
              <a:t>This is sometimes presented as ‘free’ access, but it is not free</a:t>
            </a:r>
          </a:p>
          <a:p>
            <a:pPr lvl="1" eaLnBrk="1" hangingPunct="1">
              <a:defRPr/>
            </a:pPr>
            <a:r>
              <a:rPr lang="en-US" sz="2000" dirty="0" smtClean="0"/>
              <a:t>Short-term members told us that they were disappointed to discover how little access to IEL they get after they have joined IEEE</a:t>
            </a:r>
          </a:p>
          <a:p>
            <a:pPr lvl="2" eaLnBrk="1" hangingPunct="1">
              <a:defRPr/>
            </a:pPr>
            <a:endParaRPr lang="en-US" sz="1800" dirty="0" smtClean="0"/>
          </a:p>
          <a:p>
            <a:pPr eaLnBrk="1" hangingPunct="1">
              <a:defRPr/>
            </a:pPr>
            <a:r>
              <a:rPr lang="en-US" dirty="0" smtClean="0">
                <a:solidFill>
                  <a:srgbClr val="CC0066"/>
                </a:solidFill>
              </a:rPr>
              <a:t>Our answer so far to requests for more access was a simple ‘no’</a:t>
            </a:r>
          </a:p>
          <a:p>
            <a:pPr lvl="1" eaLnBrk="1" hangingPunct="1">
              <a:defRPr/>
            </a:pPr>
            <a:r>
              <a:rPr lang="en-US" sz="2000" dirty="0" smtClean="0"/>
              <a:t>We indeed cannot simply provide free access, but… it is remarkable that we did not use this information to develop new products – access packages</a:t>
            </a:r>
          </a:p>
          <a:p>
            <a:pPr lvl="2" eaLnBrk="1" hangingPunct="1">
              <a:defRPr/>
            </a:pPr>
            <a:r>
              <a:rPr lang="en-US" sz="1800" dirty="0" smtClean="0"/>
              <a:t>Our current offering, MDL, is not sufficiently effective</a:t>
            </a:r>
          </a:p>
          <a:p>
            <a:pPr lvl="1" eaLnBrk="1" hangingPunct="1">
              <a:defRPr/>
            </a:pPr>
            <a:endParaRPr lang="en-US" sz="2000" dirty="0"/>
          </a:p>
        </p:txBody>
      </p:sp>
    </p:spTree>
    <p:extLst>
      <p:ext uri="{BB962C8B-B14F-4D97-AF65-F5344CB8AC3E}">
        <p14:creationId xmlns:p14="http://schemas.microsoft.com/office/powerpoint/2010/main" xmlns="" val="4685639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685800" y="609600"/>
            <a:ext cx="7772400" cy="609600"/>
          </a:xfrm>
        </p:spPr>
        <p:txBody>
          <a:bodyPr/>
          <a:lstStyle/>
          <a:p>
            <a:pPr eaLnBrk="1" hangingPunct="1"/>
            <a:r>
              <a:rPr lang="en-US" smtClean="0">
                <a:ea typeface="ＭＳ Ｐゴシック" pitchFamily="34" charset="-128"/>
              </a:rPr>
              <a:t>More answers…</a:t>
            </a:r>
          </a:p>
        </p:txBody>
      </p:sp>
      <p:sp>
        <p:nvSpPr>
          <p:cNvPr id="3" name="Content Placeholder 2"/>
          <p:cNvSpPr>
            <a:spLocks noGrp="1"/>
          </p:cNvSpPr>
          <p:nvPr>
            <p:ph idx="1"/>
          </p:nvPr>
        </p:nvSpPr>
        <p:spPr>
          <a:xfrm>
            <a:off x="381000" y="1295400"/>
            <a:ext cx="8382000" cy="4953000"/>
          </a:xfrm>
        </p:spPr>
        <p:txBody>
          <a:bodyPr/>
          <a:lstStyle/>
          <a:p>
            <a:pPr eaLnBrk="1" hangingPunct="1">
              <a:defRPr/>
            </a:pPr>
            <a:r>
              <a:rPr lang="en-US" dirty="0" smtClean="0">
                <a:solidFill>
                  <a:srgbClr val="CC0066"/>
                </a:solidFill>
              </a:rPr>
              <a:t>Why do student members drop membership at graduation?</a:t>
            </a:r>
          </a:p>
          <a:p>
            <a:pPr eaLnBrk="1" hangingPunct="1">
              <a:defRPr/>
            </a:pPr>
            <a:r>
              <a:rPr lang="en-US" dirty="0" smtClean="0">
                <a:solidFill>
                  <a:srgbClr val="CC0066"/>
                </a:solidFill>
              </a:rPr>
              <a:t>Why do many engineers in industry not join?</a:t>
            </a:r>
          </a:p>
          <a:p>
            <a:pPr lvl="1" eaLnBrk="1" hangingPunct="1">
              <a:defRPr/>
            </a:pPr>
            <a:r>
              <a:rPr lang="en-US" sz="2000" dirty="0" smtClean="0"/>
              <a:t>They perceive no value in IEEE membership because they do not believe it helps them on the job</a:t>
            </a:r>
          </a:p>
          <a:p>
            <a:pPr lvl="1" eaLnBrk="1" hangingPunct="1">
              <a:buFontTx/>
              <a:buNone/>
              <a:defRPr/>
            </a:pPr>
            <a:endParaRPr lang="en-US" sz="2000" dirty="0" smtClean="0"/>
          </a:p>
          <a:p>
            <a:pPr eaLnBrk="1" hangingPunct="1">
              <a:defRPr/>
            </a:pPr>
            <a:r>
              <a:rPr lang="en-US" dirty="0" smtClean="0">
                <a:solidFill>
                  <a:srgbClr val="CC0066"/>
                </a:solidFill>
              </a:rPr>
              <a:t>Our answer so far was that “we have no idea how to satisfy this need”</a:t>
            </a:r>
          </a:p>
          <a:p>
            <a:pPr lvl="1" eaLnBrk="1" hangingPunct="1">
              <a:defRPr/>
            </a:pPr>
            <a:r>
              <a:rPr lang="en-US" sz="2000" dirty="0" smtClean="0"/>
              <a:t>This answer is disingenuous</a:t>
            </a:r>
          </a:p>
          <a:p>
            <a:pPr lvl="1" eaLnBrk="1" hangingPunct="1">
              <a:defRPr/>
            </a:pPr>
            <a:r>
              <a:rPr lang="en-US" sz="2000" dirty="0" smtClean="0"/>
              <a:t>We know what these populations read but we do not want to make the effort to provide similar/better material</a:t>
            </a:r>
          </a:p>
        </p:txBody>
      </p:sp>
    </p:spTree>
    <p:extLst>
      <p:ext uri="{BB962C8B-B14F-4D97-AF65-F5344CB8AC3E}">
        <p14:creationId xmlns:p14="http://schemas.microsoft.com/office/powerpoint/2010/main" xmlns="" val="10443662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685800" y="304800"/>
            <a:ext cx="7772400" cy="1143000"/>
          </a:xfrm>
        </p:spPr>
        <p:txBody>
          <a:bodyPr/>
          <a:lstStyle/>
          <a:p>
            <a:pPr algn="ctr" eaLnBrk="1" hangingPunct="1"/>
            <a:r>
              <a:rPr lang="en-US" sz="2800" smtClean="0">
                <a:ea typeface="ＭＳ Ｐゴシック" pitchFamily="34" charset="-128"/>
              </a:rPr>
              <a:t>How to improve retention </a:t>
            </a:r>
          </a:p>
        </p:txBody>
      </p:sp>
      <p:sp>
        <p:nvSpPr>
          <p:cNvPr id="3" name="Content Placeholder 2"/>
          <p:cNvSpPr>
            <a:spLocks noGrp="1"/>
          </p:cNvSpPr>
          <p:nvPr>
            <p:ph idx="1"/>
          </p:nvPr>
        </p:nvSpPr>
        <p:spPr>
          <a:xfrm>
            <a:off x="228600" y="1066800"/>
            <a:ext cx="8610600" cy="5486400"/>
          </a:xfrm>
        </p:spPr>
        <p:txBody>
          <a:bodyPr/>
          <a:lstStyle/>
          <a:p>
            <a:pPr eaLnBrk="1" hangingPunct="1">
              <a:defRPr/>
            </a:pPr>
            <a:r>
              <a:rPr lang="en-US" sz="2000" dirty="0" smtClean="0"/>
              <a:t>Our members told us that they would like to see </a:t>
            </a:r>
            <a:r>
              <a:rPr lang="en-US" sz="2000" dirty="0" smtClean="0">
                <a:solidFill>
                  <a:srgbClr val="CC0066"/>
                </a:solidFill>
              </a:rPr>
              <a:t>multi-year membership payment options</a:t>
            </a:r>
            <a:r>
              <a:rPr lang="en-US" sz="2000" dirty="0" smtClean="0"/>
              <a:t>, and </a:t>
            </a:r>
            <a:r>
              <a:rPr lang="en-US" sz="2000" dirty="0" smtClean="0">
                <a:solidFill>
                  <a:srgbClr val="CC0066"/>
                </a:solidFill>
              </a:rPr>
              <a:t>increased benefits to long-time members</a:t>
            </a:r>
          </a:p>
          <a:p>
            <a:pPr lvl="1" eaLnBrk="1" hangingPunct="1">
              <a:defRPr/>
            </a:pPr>
            <a:endParaRPr lang="en-US" sz="2000" dirty="0" smtClean="0"/>
          </a:p>
          <a:p>
            <a:pPr eaLnBrk="1" hangingPunct="1">
              <a:defRPr/>
            </a:pPr>
            <a:r>
              <a:rPr lang="en-US" sz="2000" dirty="0" smtClean="0"/>
              <a:t>So far the only benefit tied to length of membership is Life Membership</a:t>
            </a:r>
          </a:p>
          <a:p>
            <a:pPr lvl="1" eaLnBrk="1" hangingPunct="1">
              <a:defRPr/>
            </a:pPr>
            <a:r>
              <a:rPr lang="en-US" sz="2000" dirty="0" smtClean="0"/>
              <a:t>It works very well to prevent membership abandonment by long time members…</a:t>
            </a:r>
          </a:p>
          <a:p>
            <a:pPr lvl="1" eaLnBrk="1" hangingPunct="1">
              <a:defRPr/>
            </a:pPr>
            <a:r>
              <a:rPr lang="en-US" sz="2000" dirty="0" smtClean="0"/>
              <a:t>But this requires 35 years of membership…</a:t>
            </a:r>
          </a:p>
          <a:p>
            <a:pPr lvl="1" eaLnBrk="1" hangingPunct="1">
              <a:defRPr/>
            </a:pPr>
            <a:endParaRPr lang="en-US" sz="2000" dirty="0" smtClean="0"/>
          </a:p>
          <a:p>
            <a:pPr eaLnBrk="1" hangingPunct="1">
              <a:defRPr/>
            </a:pPr>
            <a:r>
              <a:rPr lang="en-US" sz="2000" dirty="0" smtClean="0"/>
              <a:t>It appears that if we tied benefits to length of membership we would increase retention…</a:t>
            </a:r>
          </a:p>
          <a:p>
            <a:pPr eaLnBrk="1" hangingPunct="1">
              <a:buFontTx/>
              <a:buNone/>
              <a:defRPr/>
            </a:pPr>
            <a:r>
              <a:rPr lang="en-US" sz="2000" dirty="0" smtClean="0"/>
              <a:t> </a:t>
            </a:r>
          </a:p>
          <a:p>
            <a:pPr eaLnBrk="1" hangingPunct="1">
              <a:defRPr/>
            </a:pPr>
            <a:r>
              <a:rPr lang="en-US" sz="2000" dirty="0" smtClean="0"/>
              <a:t>It is time to test this hypothesis</a:t>
            </a:r>
            <a:r>
              <a:rPr lang="en-US" dirty="0" smtClean="0"/>
              <a:t> </a:t>
            </a:r>
            <a:endParaRPr lang="en-US" dirty="0"/>
          </a:p>
        </p:txBody>
      </p:sp>
    </p:spTree>
    <p:extLst>
      <p:ext uri="{BB962C8B-B14F-4D97-AF65-F5344CB8AC3E}">
        <p14:creationId xmlns:p14="http://schemas.microsoft.com/office/powerpoint/2010/main" xmlns="" val="28063019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pPr eaLnBrk="1" hangingPunct="1"/>
            <a:r>
              <a:rPr lang="en-US" smtClean="0">
                <a:ea typeface="ＭＳ Ｐゴシック" pitchFamily="34" charset="-128"/>
              </a:rPr>
              <a:t>The membership to-do list</a:t>
            </a:r>
          </a:p>
        </p:txBody>
      </p:sp>
      <p:sp>
        <p:nvSpPr>
          <p:cNvPr id="3" name="Content Placeholder 2"/>
          <p:cNvSpPr>
            <a:spLocks noGrp="1"/>
          </p:cNvSpPr>
          <p:nvPr>
            <p:ph idx="1"/>
          </p:nvPr>
        </p:nvSpPr>
        <p:spPr>
          <a:xfrm>
            <a:off x="685800" y="1600200"/>
            <a:ext cx="7772400" cy="4343400"/>
          </a:xfrm>
        </p:spPr>
        <p:txBody>
          <a:bodyPr/>
          <a:lstStyle/>
          <a:p>
            <a:pPr eaLnBrk="1" hangingPunct="1">
              <a:defRPr/>
            </a:pPr>
            <a:r>
              <a:rPr lang="en-US" dirty="0" smtClean="0"/>
              <a:t>Develop </a:t>
            </a:r>
            <a:r>
              <a:rPr lang="en-US" dirty="0" smtClean="0">
                <a:solidFill>
                  <a:srgbClr val="CC0066"/>
                </a:solidFill>
              </a:rPr>
              <a:t>multi-year payment </a:t>
            </a:r>
            <a:r>
              <a:rPr lang="en-US" dirty="0" smtClean="0"/>
              <a:t>option</a:t>
            </a:r>
            <a:r>
              <a:rPr lang="en-US" dirty="0" smtClean="0">
                <a:solidFill>
                  <a:srgbClr val="333333"/>
                </a:solidFill>
              </a:rPr>
              <a:t>s</a:t>
            </a:r>
          </a:p>
          <a:p>
            <a:pPr eaLnBrk="1" hangingPunct="1">
              <a:defRPr/>
            </a:pPr>
            <a:endParaRPr lang="en-US" dirty="0" smtClean="0"/>
          </a:p>
          <a:p>
            <a:pPr eaLnBrk="1" hangingPunct="1">
              <a:defRPr/>
            </a:pPr>
            <a:r>
              <a:rPr lang="en-US" dirty="0" smtClean="0"/>
              <a:t>Tie </a:t>
            </a:r>
            <a:r>
              <a:rPr lang="en-US" dirty="0" smtClean="0">
                <a:solidFill>
                  <a:srgbClr val="CC0066"/>
                </a:solidFill>
              </a:rPr>
              <a:t>benefits</a:t>
            </a:r>
            <a:r>
              <a:rPr lang="en-US" dirty="0" smtClean="0"/>
              <a:t> to </a:t>
            </a:r>
            <a:r>
              <a:rPr lang="en-US" dirty="0" smtClean="0">
                <a:solidFill>
                  <a:srgbClr val="CC0066"/>
                </a:solidFill>
              </a:rPr>
              <a:t>length of membership  </a:t>
            </a:r>
          </a:p>
          <a:p>
            <a:pPr eaLnBrk="1" hangingPunct="1">
              <a:defRPr/>
            </a:pPr>
            <a:endParaRPr lang="en-US" dirty="0" smtClean="0"/>
          </a:p>
          <a:p>
            <a:pPr eaLnBrk="1" hangingPunct="1">
              <a:defRPr/>
            </a:pPr>
            <a:r>
              <a:rPr lang="en-US" dirty="0" smtClean="0"/>
              <a:t>Develop </a:t>
            </a:r>
            <a:r>
              <a:rPr lang="en-US" dirty="0" smtClean="0">
                <a:solidFill>
                  <a:srgbClr val="CC0066"/>
                </a:solidFill>
              </a:rPr>
              <a:t>increased-access packages </a:t>
            </a:r>
            <a:r>
              <a:rPr lang="en-US" dirty="0" smtClean="0"/>
              <a:t>that members can purchase and replenish</a:t>
            </a:r>
          </a:p>
          <a:p>
            <a:pPr eaLnBrk="1" hangingPunct="1">
              <a:defRPr/>
            </a:pPr>
            <a:endParaRPr lang="en-US" dirty="0" smtClean="0"/>
          </a:p>
          <a:p>
            <a:pPr eaLnBrk="1" hangingPunct="1">
              <a:defRPr/>
            </a:pPr>
            <a:r>
              <a:rPr lang="en-US" dirty="0" smtClean="0"/>
              <a:t>Develop a strategy for </a:t>
            </a:r>
            <a:r>
              <a:rPr lang="en-US" dirty="0" smtClean="0">
                <a:solidFill>
                  <a:srgbClr val="CC0066"/>
                </a:solidFill>
              </a:rPr>
              <a:t>competing with the “alternative press”</a:t>
            </a:r>
          </a:p>
          <a:p>
            <a:pPr lvl="1" eaLnBrk="1" hangingPunct="1">
              <a:defRPr/>
            </a:pPr>
            <a:r>
              <a:rPr lang="en-US" dirty="0" smtClean="0"/>
              <a:t>Compete or cooperate or merge or buy</a:t>
            </a:r>
          </a:p>
        </p:txBody>
      </p:sp>
    </p:spTree>
    <p:extLst>
      <p:ext uri="{BB962C8B-B14F-4D97-AF65-F5344CB8AC3E}">
        <p14:creationId xmlns:p14="http://schemas.microsoft.com/office/powerpoint/2010/main" xmlns="" val="22280082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Title 1"/>
          <p:cNvSpPr>
            <a:spLocks noGrp="1"/>
          </p:cNvSpPr>
          <p:nvPr>
            <p:ph type="title" idx="4294967295"/>
          </p:nvPr>
        </p:nvSpPr>
        <p:spPr/>
        <p:txBody>
          <a:bodyPr/>
          <a:lstStyle/>
          <a:p>
            <a:r>
              <a:rPr lang="en-US" smtClean="0">
                <a:ea typeface="ＭＳ Ｐゴシック" pitchFamily="34" charset="-128"/>
              </a:rPr>
              <a:t>Key elements for the future</a:t>
            </a:r>
          </a:p>
        </p:txBody>
      </p:sp>
      <p:sp>
        <p:nvSpPr>
          <p:cNvPr id="190467" name="Content Placeholder 2"/>
          <p:cNvSpPr>
            <a:spLocks noGrp="1"/>
          </p:cNvSpPr>
          <p:nvPr>
            <p:ph idx="4294967295"/>
          </p:nvPr>
        </p:nvSpPr>
        <p:spPr>
          <a:xfrm>
            <a:off x="671513" y="2743200"/>
            <a:ext cx="7005637" cy="3278188"/>
          </a:xfrm>
        </p:spPr>
        <p:txBody>
          <a:bodyPr/>
          <a:lstStyle/>
          <a:p>
            <a:r>
              <a:rPr lang="en-US" sz="2600" smtClean="0">
                <a:ea typeface="ＭＳ Ｐゴシック" pitchFamily="34" charset="-128"/>
              </a:rPr>
              <a:t>Develop our vast database of articles into world-class tools </a:t>
            </a:r>
          </a:p>
          <a:p>
            <a:pPr lvl="1"/>
            <a:r>
              <a:rPr lang="en-US" smtClean="0">
                <a:ea typeface="ＭＳ Ｐゴシック" pitchFamily="34" charset="-128"/>
              </a:rPr>
              <a:t>serving practitioners with timely, relevant and useful information </a:t>
            </a:r>
          </a:p>
          <a:p>
            <a:pPr lvl="1"/>
            <a:r>
              <a:rPr lang="en-US" smtClean="0">
                <a:ea typeface="ＭＳ Ｐゴシック" pitchFamily="34" charset="-128"/>
              </a:rPr>
              <a:t>ensuring that those engaged in technology in any capacity find IEEE an indispensible resource</a:t>
            </a:r>
          </a:p>
        </p:txBody>
      </p:sp>
      <p:pic>
        <p:nvPicPr>
          <p:cNvPr id="190468" name="Picture 5" descr="information_pyramid.jpg"/>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351588" y="390525"/>
            <a:ext cx="2640012" cy="2428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2709859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numeru slajdu 1"/>
          <p:cNvSpPr>
            <a:spLocks noGrp="1"/>
          </p:cNvSpPr>
          <p:nvPr>
            <p:ph type="sldNum" sz="quarter" idx="10"/>
          </p:nvPr>
        </p:nvSpPr>
        <p:spPr/>
        <p:txBody>
          <a:bodyPr/>
          <a:lstStyle/>
          <a:p>
            <a:pPr>
              <a:defRPr/>
            </a:pPr>
            <a:fld id="{27E64E11-8C37-4D38-B5F3-16BA8BDAC3E3}" type="slidenum">
              <a:rPr lang="en-US" smtClean="0"/>
              <a:pPr>
                <a:defRPr/>
              </a:pPr>
              <a:t>2</a:t>
            </a:fld>
            <a:endParaRPr lang="en-US"/>
          </a:p>
        </p:txBody>
      </p:sp>
      <p:sp>
        <p:nvSpPr>
          <p:cNvPr id="3" name="Prostokąt 2"/>
          <p:cNvSpPr/>
          <p:nvPr/>
        </p:nvSpPr>
        <p:spPr>
          <a:xfrm>
            <a:off x="838200" y="2057400"/>
            <a:ext cx="7467600" cy="3046988"/>
          </a:xfrm>
          <a:prstGeom prst="rect">
            <a:avLst/>
          </a:prstGeom>
        </p:spPr>
        <p:txBody>
          <a:bodyPr wrap="square">
            <a:spAutoFit/>
          </a:bodyPr>
          <a:lstStyle/>
          <a:p>
            <a:r>
              <a:rPr lang="pl-PL" b="1" dirty="0" smtClean="0">
                <a:solidFill>
                  <a:srgbClr val="006699"/>
                </a:solidFill>
                <a:latin typeface="+mn-lt"/>
              </a:rPr>
              <a:t>R8 Strategic </a:t>
            </a:r>
            <a:r>
              <a:rPr lang="pl-PL" b="1" dirty="0">
                <a:solidFill>
                  <a:srgbClr val="006699"/>
                </a:solidFill>
                <a:latin typeface="+mn-lt"/>
              </a:rPr>
              <a:t>Planning </a:t>
            </a:r>
            <a:r>
              <a:rPr lang="pl-PL" b="1" dirty="0" err="1" smtClean="0">
                <a:solidFill>
                  <a:srgbClr val="006699"/>
                </a:solidFill>
                <a:latin typeface="+mn-lt"/>
              </a:rPr>
              <a:t>Subcommittee</a:t>
            </a:r>
            <a:endParaRPr lang="pl-PL" b="1" dirty="0" smtClean="0">
              <a:solidFill>
                <a:srgbClr val="006699"/>
              </a:solidFill>
              <a:latin typeface="+mn-lt"/>
            </a:endParaRPr>
          </a:p>
          <a:p>
            <a:endParaRPr lang="pl-PL" dirty="0">
              <a:latin typeface="+mn-lt"/>
            </a:endParaRPr>
          </a:p>
          <a:p>
            <a:pPr marL="457200" indent="-457200">
              <a:buFont typeface="+mj-lt"/>
              <a:buAutoNum type="arabicPeriod"/>
            </a:pPr>
            <a:r>
              <a:rPr lang="pl-PL" dirty="0">
                <a:latin typeface="+mn-lt"/>
              </a:rPr>
              <a:t>Józef Modelski (Poland) - Chair</a:t>
            </a:r>
          </a:p>
          <a:p>
            <a:pPr marL="457200" indent="-457200">
              <a:buFont typeface="+mj-lt"/>
              <a:buAutoNum type="arabicPeriod"/>
            </a:pPr>
            <a:r>
              <a:rPr lang="pl-PL" dirty="0" err="1">
                <a:latin typeface="+mn-lt"/>
              </a:rPr>
              <a:t>Pilar</a:t>
            </a:r>
            <a:r>
              <a:rPr lang="pl-PL" dirty="0">
                <a:latin typeface="+mn-lt"/>
              </a:rPr>
              <a:t> Molina Gaudo (</a:t>
            </a:r>
            <a:r>
              <a:rPr lang="pl-PL" dirty="0" err="1">
                <a:latin typeface="+mn-lt"/>
              </a:rPr>
              <a:t>Spain</a:t>
            </a:r>
            <a:r>
              <a:rPr lang="pl-PL" dirty="0">
                <a:latin typeface="+mn-lt"/>
              </a:rPr>
              <a:t>)</a:t>
            </a:r>
          </a:p>
          <a:p>
            <a:pPr marL="457200" indent="-457200">
              <a:buFont typeface="+mj-lt"/>
              <a:buAutoNum type="arabicPeriod"/>
            </a:pPr>
            <a:r>
              <a:rPr lang="pl-PL" dirty="0">
                <a:latin typeface="+mn-lt"/>
              </a:rPr>
              <a:t>Tony Davies (</a:t>
            </a:r>
            <a:r>
              <a:rPr lang="pl-PL" dirty="0" err="1">
                <a:latin typeface="+mn-lt"/>
              </a:rPr>
              <a:t>UKRI</a:t>
            </a:r>
            <a:r>
              <a:rPr lang="pl-PL" dirty="0" smtClean="0">
                <a:latin typeface="+mn-lt"/>
              </a:rPr>
              <a:t>)</a:t>
            </a:r>
          </a:p>
          <a:p>
            <a:pPr marL="457200" indent="-457200">
              <a:buFont typeface="+mj-lt"/>
              <a:buAutoNum type="arabicPeriod"/>
            </a:pPr>
            <a:r>
              <a:rPr lang="pl-PL" dirty="0" smtClean="0">
                <a:solidFill>
                  <a:schemeClr val="bg2">
                    <a:lumMod val="60000"/>
                    <a:lumOff val="40000"/>
                  </a:schemeClr>
                </a:solidFill>
                <a:latin typeface="+mn-lt"/>
              </a:rPr>
              <a:t>be </a:t>
            </a:r>
            <a:r>
              <a:rPr lang="pl-PL" dirty="0" err="1" smtClean="0">
                <a:solidFill>
                  <a:schemeClr val="bg2">
                    <a:lumMod val="60000"/>
                    <a:lumOff val="40000"/>
                  </a:schemeClr>
                </a:solidFill>
                <a:latin typeface="+mn-lt"/>
              </a:rPr>
              <a:t>appointed</a:t>
            </a:r>
            <a:endParaRPr lang="pl-PL" dirty="0" smtClean="0">
              <a:solidFill>
                <a:schemeClr val="bg2">
                  <a:lumMod val="60000"/>
                  <a:lumOff val="40000"/>
                </a:schemeClr>
              </a:solidFill>
              <a:latin typeface="+mn-lt"/>
            </a:endParaRPr>
          </a:p>
          <a:p>
            <a:pPr marL="457200" indent="-457200">
              <a:buFont typeface="+mj-lt"/>
              <a:buAutoNum type="arabicPeriod"/>
            </a:pPr>
            <a:r>
              <a:rPr lang="pl-PL" dirty="0">
                <a:solidFill>
                  <a:schemeClr val="bg2">
                    <a:lumMod val="60000"/>
                    <a:lumOff val="40000"/>
                  </a:schemeClr>
                </a:solidFill>
                <a:latin typeface="+mn-lt"/>
              </a:rPr>
              <a:t>be </a:t>
            </a:r>
            <a:r>
              <a:rPr lang="pl-PL" dirty="0" err="1">
                <a:solidFill>
                  <a:schemeClr val="bg2">
                    <a:lumMod val="60000"/>
                    <a:lumOff val="40000"/>
                  </a:schemeClr>
                </a:solidFill>
                <a:latin typeface="+mn-lt"/>
              </a:rPr>
              <a:t>appointed</a:t>
            </a:r>
            <a:endParaRPr lang="pl-PL" dirty="0">
              <a:solidFill>
                <a:schemeClr val="bg2">
                  <a:lumMod val="60000"/>
                  <a:lumOff val="40000"/>
                </a:schemeClr>
              </a:solidFill>
              <a:latin typeface="+mn-lt"/>
            </a:endParaRPr>
          </a:p>
          <a:p>
            <a:endParaRPr lang="pl-PL" dirty="0"/>
          </a:p>
        </p:txBody>
      </p:sp>
    </p:spTree>
    <p:extLst>
      <p:ext uri="{BB962C8B-B14F-4D97-AF65-F5344CB8AC3E}">
        <p14:creationId xmlns:p14="http://schemas.microsoft.com/office/powerpoint/2010/main" xmlns="" val="11268595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Title 1"/>
          <p:cNvSpPr>
            <a:spLocks noGrp="1"/>
          </p:cNvSpPr>
          <p:nvPr>
            <p:ph type="title" idx="4294967295"/>
          </p:nvPr>
        </p:nvSpPr>
        <p:spPr/>
        <p:txBody>
          <a:bodyPr/>
          <a:lstStyle/>
          <a:p>
            <a:r>
              <a:rPr lang="en-US" smtClean="0">
                <a:ea typeface="ＭＳ Ｐゴシック" pitchFamily="34" charset="-128"/>
              </a:rPr>
              <a:t>Key elements for the future</a:t>
            </a:r>
          </a:p>
        </p:txBody>
      </p:sp>
      <p:sp>
        <p:nvSpPr>
          <p:cNvPr id="191491" name="Content Placeholder 2"/>
          <p:cNvSpPr>
            <a:spLocks noGrp="1"/>
          </p:cNvSpPr>
          <p:nvPr>
            <p:ph idx="4294967295"/>
          </p:nvPr>
        </p:nvSpPr>
        <p:spPr>
          <a:xfrm>
            <a:off x="642938" y="1652588"/>
            <a:ext cx="7005637" cy="1571625"/>
          </a:xfrm>
        </p:spPr>
        <p:txBody>
          <a:bodyPr/>
          <a:lstStyle/>
          <a:p>
            <a:r>
              <a:rPr lang="en-US" sz="2600" smtClean="0">
                <a:ea typeface="ＭＳ Ｐゴシック" pitchFamily="34" charset="-128"/>
              </a:rPr>
              <a:t>Increase the range of membership opportunities and provide loyalty benefits to members</a:t>
            </a:r>
          </a:p>
          <a:p>
            <a:endParaRPr lang="en-US" sz="2600" smtClean="0">
              <a:ea typeface="ＭＳ Ｐゴシック" pitchFamily="34" charset="-128"/>
            </a:endParaRPr>
          </a:p>
        </p:txBody>
      </p:sp>
      <p:sp>
        <p:nvSpPr>
          <p:cNvPr id="7" name="Striped Right Arrow 6"/>
          <p:cNvSpPr/>
          <p:nvPr/>
        </p:nvSpPr>
        <p:spPr bwMode="auto">
          <a:xfrm>
            <a:off x="2695575" y="3963988"/>
            <a:ext cx="3324225" cy="398462"/>
          </a:xfrm>
          <a:prstGeom prst="stripedRightArrow">
            <a:avLst/>
          </a:prstGeom>
          <a:solidFill>
            <a:schemeClr val="accent1"/>
          </a:solidFill>
          <a:ln w="9525" cap="flat" cmpd="sng" algn="ctr">
            <a:solidFill>
              <a:schemeClr val="tx1"/>
            </a:solidFill>
            <a:prstDash val="solid"/>
            <a:round/>
            <a:headEnd type="none" w="med" len="med"/>
            <a:tailEnd type="none" w="med" len="med"/>
          </a:ln>
          <a:effectLst/>
        </p:spPr>
        <p:txBody>
          <a:bodyPr/>
          <a:lstStyle/>
          <a:p>
            <a:pPr>
              <a:defRPr/>
            </a:pPr>
            <a:endParaRPr lang="en-US">
              <a:latin typeface="Arial" pitchFamily="28" charset="0"/>
              <a:ea typeface="ＭＳ Ｐゴシック" pitchFamily="28" charset="-128"/>
              <a:cs typeface="ＭＳ Ｐゴシック" pitchFamily="28" charset="-128"/>
            </a:endParaRPr>
          </a:p>
        </p:txBody>
      </p:sp>
      <p:sp>
        <p:nvSpPr>
          <p:cNvPr id="11" name="Striped Right Arrow 10"/>
          <p:cNvSpPr/>
          <p:nvPr/>
        </p:nvSpPr>
        <p:spPr bwMode="auto">
          <a:xfrm>
            <a:off x="2695575" y="4886325"/>
            <a:ext cx="3324225" cy="400050"/>
          </a:xfrm>
          <a:prstGeom prst="stripedRightArrow">
            <a:avLst/>
          </a:prstGeom>
          <a:solidFill>
            <a:schemeClr val="accent1"/>
          </a:solidFill>
          <a:ln w="9525" cap="flat" cmpd="sng" algn="ctr">
            <a:solidFill>
              <a:schemeClr val="tx1"/>
            </a:solidFill>
            <a:prstDash val="solid"/>
            <a:round/>
            <a:headEnd type="none" w="med" len="med"/>
            <a:tailEnd type="none" w="med" len="med"/>
          </a:ln>
          <a:effectLst/>
        </p:spPr>
        <p:txBody>
          <a:bodyPr/>
          <a:lstStyle/>
          <a:p>
            <a:pPr>
              <a:defRPr/>
            </a:pPr>
            <a:endParaRPr lang="en-US">
              <a:latin typeface="Arial" pitchFamily="28" charset="0"/>
              <a:ea typeface="ＭＳ Ｐゴシック" pitchFamily="28" charset="-128"/>
              <a:cs typeface="ＭＳ Ｐゴシック" pitchFamily="28" charset="-128"/>
            </a:endParaRPr>
          </a:p>
        </p:txBody>
      </p:sp>
      <p:sp>
        <p:nvSpPr>
          <p:cNvPr id="191494" name="Rectangle 12"/>
          <p:cNvSpPr>
            <a:spLocks noChangeArrowheads="1"/>
          </p:cNvSpPr>
          <p:nvPr/>
        </p:nvSpPr>
        <p:spPr bwMode="auto">
          <a:xfrm>
            <a:off x="4203700" y="5997575"/>
            <a:ext cx="106363" cy="115888"/>
          </a:xfrm>
          <a:prstGeom prst="rect">
            <a:avLst/>
          </a:prstGeom>
          <a:solidFill>
            <a:schemeClr val="accent1"/>
          </a:solidFill>
          <a:ln w="9525" algn="ctr">
            <a:solidFill>
              <a:schemeClr val="tx1"/>
            </a:solidFill>
            <a:round/>
            <a:headEnd/>
            <a:tailEnd/>
          </a:ln>
        </p:spPr>
        <p:txBody>
          <a:bodyPr/>
          <a:lstStyle/>
          <a:p>
            <a:endParaRPr lang="pl-PL">
              <a:latin typeface="Arial" charset="0"/>
              <a:ea typeface="ＭＳ Ｐゴシック" pitchFamily="34" charset="-128"/>
            </a:endParaRPr>
          </a:p>
        </p:txBody>
      </p:sp>
      <p:sp>
        <p:nvSpPr>
          <p:cNvPr id="191495" name="Rectangle 13"/>
          <p:cNvSpPr>
            <a:spLocks noChangeArrowheads="1"/>
          </p:cNvSpPr>
          <p:nvPr/>
        </p:nvSpPr>
        <p:spPr bwMode="auto">
          <a:xfrm>
            <a:off x="4203700" y="6340475"/>
            <a:ext cx="106363" cy="115888"/>
          </a:xfrm>
          <a:prstGeom prst="rect">
            <a:avLst/>
          </a:prstGeom>
          <a:solidFill>
            <a:schemeClr val="accent1"/>
          </a:solidFill>
          <a:ln w="9525" algn="ctr">
            <a:solidFill>
              <a:schemeClr val="tx1"/>
            </a:solidFill>
            <a:round/>
            <a:headEnd/>
            <a:tailEnd/>
          </a:ln>
        </p:spPr>
        <p:txBody>
          <a:bodyPr/>
          <a:lstStyle/>
          <a:p>
            <a:endParaRPr lang="pl-PL">
              <a:latin typeface="Arial" charset="0"/>
              <a:ea typeface="ＭＳ Ｐゴシック" pitchFamily="34" charset="-128"/>
            </a:endParaRPr>
          </a:p>
        </p:txBody>
      </p:sp>
      <p:sp>
        <p:nvSpPr>
          <p:cNvPr id="16" name="Striped Right Arrow 15"/>
          <p:cNvSpPr/>
          <p:nvPr/>
        </p:nvSpPr>
        <p:spPr bwMode="auto">
          <a:xfrm rot="5400000">
            <a:off x="2091532" y="4656931"/>
            <a:ext cx="2209800" cy="296863"/>
          </a:xfrm>
          <a:prstGeom prst="stripedRightArrow">
            <a:avLst/>
          </a:prstGeom>
          <a:solidFill>
            <a:srgbClr val="3366FF"/>
          </a:solidFill>
          <a:ln w="9525" cap="flat" cmpd="sng" algn="ctr">
            <a:solidFill>
              <a:schemeClr val="tx1"/>
            </a:solidFill>
            <a:prstDash val="solid"/>
            <a:round/>
            <a:headEnd type="none" w="med" len="med"/>
            <a:tailEnd type="none" w="med" len="med"/>
          </a:ln>
          <a:effectLst/>
        </p:spPr>
        <p:txBody>
          <a:bodyPr/>
          <a:lstStyle/>
          <a:p>
            <a:pPr>
              <a:defRPr/>
            </a:pPr>
            <a:endParaRPr lang="en-US">
              <a:latin typeface="Arial" pitchFamily="28" charset="0"/>
              <a:ea typeface="ＭＳ Ｐゴシック" pitchFamily="28" charset="-128"/>
              <a:cs typeface="ＭＳ Ｐゴシック" pitchFamily="28" charset="-128"/>
            </a:endParaRPr>
          </a:p>
        </p:txBody>
      </p:sp>
      <p:sp>
        <p:nvSpPr>
          <p:cNvPr id="17" name="Striped Right Arrow 16"/>
          <p:cNvSpPr/>
          <p:nvPr/>
        </p:nvSpPr>
        <p:spPr bwMode="auto">
          <a:xfrm rot="5400000">
            <a:off x="2631282" y="4656931"/>
            <a:ext cx="2209800" cy="296863"/>
          </a:xfrm>
          <a:prstGeom prst="stripedRightArrow">
            <a:avLst/>
          </a:prstGeom>
          <a:solidFill>
            <a:srgbClr val="3366FF"/>
          </a:solidFill>
          <a:ln w="9525" cap="flat" cmpd="sng" algn="ctr">
            <a:solidFill>
              <a:schemeClr val="tx1"/>
            </a:solidFill>
            <a:prstDash val="solid"/>
            <a:round/>
            <a:headEnd type="none" w="med" len="med"/>
            <a:tailEnd type="none" w="med" len="med"/>
          </a:ln>
          <a:effectLst/>
        </p:spPr>
        <p:txBody>
          <a:bodyPr/>
          <a:lstStyle/>
          <a:p>
            <a:pPr>
              <a:defRPr/>
            </a:pPr>
            <a:endParaRPr lang="en-US">
              <a:latin typeface="Arial" pitchFamily="28" charset="0"/>
              <a:ea typeface="ＭＳ Ｐゴシック" pitchFamily="28" charset="-128"/>
              <a:cs typeface="ＭＳ Ｐゴシック" pitchFamily="28" charset="-128"/>
            </a:endParaRPr>
          </a:p>
        </p:txBody>
      </p:sp>
      <p:sp>
        <p:nvSpPr>
          <p:cNvPr id="18" name="Striped Right Arrow 17"/>
          <p:cNvSpPr/>
          <p:nvPr/>
        </p:nvSpPr>
        <p:spPr bwMode="auto">
          <a:xfrm rot="5400000">
            <a:off x="3171032" y="4656931"/>
            <a:ext cx="2209800" cy="296863"/>
          </a:xfrm>
          <a:prstGeom prst="stripedRightArrow">
            <a:avLst/>
          </a:prstGeom>
          <a:solidFill>
            <a:srgbClr val="3366FF"/>
          </a:solidFill>
          <a:ln w="9525" cap="flat" cmpd="sng" algn="ctr">
            <a:solidFill>
              <a:schemeClr val="tx1"/>
            </a:solidFill>
            <a:prstDash val="solid"/>
            <a:round/>
            <a:headEnd type="none" w="med" len="med"/>
            <a:tailEnd type="none" w="med" len="med"/>
          </a:ln>
          <a:effectLst/>
        </p:spPr>
        <p:txBody>
          <a:bodyPr/>
          <a:lstStyle/>
          <a:p>
            <a:pPr>
              <a:defRPr/>
            </a:pPr>
            <a:endParaRPr lang="en-US">
              <a:latin typeface="Arial" pitchFamily="28" charset="0"/>
              <a:ea typeface="ＭＳ Ｐゴシック" pitchFamily="28" charset="-128"/>
              <a:cs typeface="ＭＳ Ｐゴシック" pitchFamily="28" charset="-128"/>
            </a:endParaRPr>
          </a:p>
        </p:txBody>
      </p:sp>
      <p:sp>
        <p:nvSpPr>
          <p:cNvPr id="19" name="Striped Right Arrow 18"/>
          <p:cNvSpPr/>
          <p:nvPr/>
        </p:nvSpPr>
        <p:spPr bwMode="auto">
          <a:xfrm rot="5400000">
            <a:off x="3710782" y="4656931"/>
            <a:ext cx="2209800" cy="296863"/>
          </a:xfrm>
          <a:prstGeom prst="stripedRightArrow">
            <a:avLst/>
          </a:prstGeom>
          <a:solidFill>
            <a:srgbClr val="3366FF"/>
          </a:solidFill>
          <a:ln w="9525" cap="flat" cmpd="sng" algn="ctr">
            <a:solidFill>
              <a:schemeClr val="tx1"/>
            </a:solidFill>
            <a:prstDash val="solid"/>
            <a:round/>
            <a:headEnd type="none" w="med" len="med"/>
            <a:tailEnd type="none" w="med" len="med"/>
          </a:ln>
          <a:effectLst/>
        </p:spPr>
        <p:txBody>
          <a:bodyPr/>
          <a:lstStyle/>
          <a:p>
            <a:pPr>
              <a:defRPr/>
            </a:pPr>
            <a:endParaRPr lang="en-US">
              <a:latin typeface="Arial" pitchFamily="28" charset="0"/>
              <a:ea typeface="ＭＳ Ｐゴシック" pitchFamily="28" charset="-128"/>
              <a:cs typeface="ＭＳ Ｐゴシック" pitchFamily="28" charset="-128"/>
            </a:endParaRPr>
          </a:p>
        </p:txBody>
      </p:sp>
      <p:sp>
        <p:nvSpPr>
          <p:cNvPr id="20" name="Striped Right Arrow 19"/>
          <p:cNvSpPr/>
          <p:nvPr/>
        </p:nvSpPr>
        <p:spPr bwMode="auto">
          <a:xfrm rot="5400000">
            <a:off x="4250532" y="4656931"/>
            <a:ext cx="2209800" cy="296863"/>
          </a:xfrm>
          <a:prstGeom prst="stripedRightArrow">
            <a:avLst/>
          </a:prstGeom>
          <a:solidFill>
            <a:srgbClr val="3366FF"/>
          </a:solidFill>
          <a:ln w="9525" cap="flat" cmpd="sng" algn="ctr">
            <a:solidFill>
              <a:schemeClr val="tx1"/>
            </a:solidFill>
            <a:prstDash val="solid"/>
            <a:round/>
            <a:headEnd type="none" w="med" len="med"/>
            <a:tailEnd type="none" w="med" len="med"/>
          </a:ln>
          <a:effectLst/>
        </p:spPr>
        <p:txBody>
          <a:bodyPr/>
          <a:lstStyle/>
          <a:p>
            <a:pPr>
              <a:defRPr/>
            </a:pPr>
            <a:endParaRPr lang="en-US">
              <a:latin typeface="Arial" pitchFamily="28" charset="0"/>
              <a:ea typeface="ＭＳ Ｐゴシック" pitchFamily="28" charset="-128"/>
              <a:cs typeface="ＭＳ Ｐゴシック" pitchFamily="28" charset="-128"/>
            </a:endParaRPr>
          </a:p>
        </p:txBody>
      </p:sp>
      <p:sp>
        <p:nvSpPr>
          <p:cNvPr id="12" name="Striped Right Arrow 11"/>
          <p:cNvSpPr/>
          <p:nvPr/>
        </p:nvSpPr>
        <p:spPr bwMode="auto">
          <a:xfrm>
            <a:off x="2695575" y="5348288"/>
            <a:ext cx="3324225" cy="398462"/>
          </a:xfrm>
          <a:prstGeom prst="stripedRightArrow">
            <a:avLst/>
          </a:prstGeom>
          <a:solidFill>
            <a:schemeClr val="accent1"/>
          </a:solidFill>
          <a:ln w="9525" cap="flat" cmpd="sng" algn="ctr">
            <a:solidFill>
              <a:schemeClr val="tx1"/>
            </a:solidFill>
            <a:prstDash val="solid"/>
            <a:round/>
            <a:headEnd type="none" w="med" len="med"/>
            <a:tailEnd type="none" w="med" len="med"/>
          </a:ln>
          <a:effectLst/>
        </p:spPr>
        <p:txBody>
          <a:bodyPr/>
          <a:lstStyle/>
          <a:p>
            <a:pPr>
              <a:defRPr/>
            </a:pPr>
            <a:endParaRPr lang="en-US">
              <a:latin typeface="Arial" pitchFamily="28" charset="0"/>
              <a:ea typeface="ＭＳ Ｐゴシック" pitchFamily="28" charset="-128"/>
              <a:cs typeface="ＭＳ Ｐゴシック" pitchFamily="28" charset="-128"/>
            </a:endParaRPr>
          </a:p>
        </p:txBody>
      </p:sp>
      <p:sp>
        <p:nvSpPr>
          <p:cNvPr id="10" name="Striped Right Arrow 9"/>
          <p:cNvSpPr/>
          <p:nvPr/>
        </p:nvSpPr>
        <p:spPr bwMode="auto">
          <a:xfrm>
            <a:off x="2695575" y="4424363"/>
            <a:ext cx="3324225" cy="400050"/>
          </a:xfrm>
          <a:prstGeom prst="stripedRightArrow">
            <a:avLst/>
          </a:prstGeom>
          <a:solidFill>
            <a:schemeClr val="accent1"/>
          </a:solidFill>
          <a:ln w="9525" cap="flat" cmpd="sng" algn="ctr">
            <a:solidFill>
              <a:schemeClr val="tx1"/>
            </a:solidFill>
            <a:prstDash val="solid"/>
            <a:round/>
            <a:headEnd type="none" w="med" len="med"/>
            <a:tailEnd type="none" w="med" len="med"/>
          </a:ln>
          <a:effectLst/>
        </p:spPr>
        <p:txBody>
          <a:bodyPr/>
          <a:lstStyle/>
          <a:p>
            <a:pPr>
              <a:defRPr/>
            </a:pPr>
            <a:endParaRPr lang="en-US">
              <a:latin typeface="Arial" pitchFamily="28" charset="0"/>
              <a:ea typeface="ＭＳ Ｐゴシック" pitchFamily="28" charset="-128"/>
              <a:cs typeface="ＭＳ Ｐゴシック" pitchFamily="28" charset="-128"/>
            </a:endParaRPr>
          </a:p>
        </p:txBody>
      </p:sp>
      <p:sp>
        <p:nvSpPr>
          <p:cNvPr id="191503" name="Rectangle 20"/>
          <p:cNvSpPr>
            <a:spLocks noChangeArrowheads="1"/>
          </p:cNvSpPr>
          <p:nvPr/>
        </p:nvSpPr>
        <p:spPr bwMode="auto">
          <a:xfrm>
            <a:off x="6108700" y="4778375"/>
            <a:ext cx="106363" cy="115888"/>
          </a:xfrm>
          <a:prstGeom prst="rect">
            <a:avLst/>
          </a:prstGeom>
          <a:solidFill>
            <a:srgbClr val="3366FF"/>
          </a:solidFill>
          <a:ln w="9525" algn="ctr">
            <a:solidFill>
              <a:schemeClr val="tx1"/>
            </a:solidFill>
            <a:round/>
            <a:headEnd/>
            <a:tailEnd/>
          </a:ln>
        </p:spPr>
        <p:txBody>
          <a:bodyPr/>
          <a:lstStyle/>
          <a:p>
            <a:endParaRPr lang="pl-PL">
              <a:latin typeface="Arial" charset="0"/>
              <a:ea typeface="ＭＳ Ｐゴシック" pitchFamily="34" charset="-128"/>
            </a:endParaRPr>
          </a:p>
        </p:txBody>
      </p:sp>
      <p:sp>
        <p:nvSpPr>
          <p:cNvPr id="191504" name="Rectangle 21"/>
          <p:cNvSpPr>
            <a:spLocks noChangeArrowheads="1"/>
          </p:cNvSpPr>
          <p:nvPr/>
        </p:nvSpPr>
        <p:spPr bwMode="auto">
          <a:xfrm>
            <a:off x="6497638" y="4775200"/>
            <a:ext cx="106362" cy="114300"/>
          </a:xfrm>
          <a:prstGeom prst="rect">
            <a:avLst/>
          </a:prstGeom>
          <a:solidFill>
            <a:srgbClr val="3366FF"/>
          </a:solidFill>
          <a:ln w="9525" algn="ctr">
            <a:solidFill>
              <a:schemeClr val="tx1"/>
            </a:solidFill>
            <a:round/>
            <a:headEnd/>
            <a:tailEnd/>
          </a:ln>
        </p:spPr>
        <p:txBody>
          <a:bodyPr/>
          <a:lstStyle/>
          <a:p>
            <a:endParaRPr lang="pl-PL">
              <a:latin typeface="Arial" charset="0"/>
              <a:ea typeface="ＭＳ Ｐゴシック" pitchFamily="34" charset="-128"/>
            </a:endParaRPr>
          </a:p>
        </p:txBody>
      </p:sp>
      <p:sp>
        <p:nvSpPr>
          <p:cNvPr id="23" name="TextBox 22"/>
          <p:cNvSpPr txBox="1"/>
          <p:nvPr/>
        </p:nvSpPr>
        <p:spPr>
          <a:xfrm>
            <a:off x="820738" y="4487863"/>
            <a:ext cx="1776412" cy="460375"/>
          </a:xfrm>
          <a:prstGeom prst="rect">
            <a:avLst/>
          </a:prstGeom>
          <a:noFill/>
        </p:spPr>
        <p:txBody>
          <a:bodyPr wrap="none">
            <a:spAutoFit/>
          </a:bodyPr>
          <a:lstStyle/>
          <a:p>
            <a:pPr>
              <a:defRPr/>
            </a:pPr>
            <a:r>
              <a:rPr lang="en-US" dirty="0">
                <a:solidFill>
                  <a:schemeClr val="accent1">
                    <a:lumMod val="75000"/>
                  </a:schemeClr>
                </a:solidFill>
                <a:latin typeface="Arial" charset="0"/>
                <a:ea typeface="ＭＳ Ｐゴシック" charset="-128"/>
                <a:cs typeface="ＭＳ Ｐゴシック" charset="-128"/>
              </a:rPr>
              <a:t>Geographic</a:t>
            </a:r>
          </a:p>
        </p:txBody>
      </p:sp>
      <p:sp>
        <p:nvSpPr>
          <p:cNvPr id="191506" name="TextBox 23"/>
          <p:cNvSpPr txBox="1">
            <a:spLocks noChangeArrowheads="1"/>
          </p:cNvSpPr>
          <p:nvPr/>
        </p:nvSpPr>
        <p:spPr bwMode="auto">
          <a:xfrm>
            <a:off x="3411538" y="3124200"/>
            <a:ext cx="1468437"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solidFill>
                  <a:srgbClr val="0000FF"/>
                </a:solidFill>
                <a:latin typeface="Arial" charset="0"/>
                <a:ea typeface="ＭＳ Ｐゴシック" pitchFamily="34" charset="-128"/>
              </a:rPr>
              <a:t>Technical</a:t>
            </a:r>
          </a:p>
        </p:txBody>
      </p:sp>
    </p:spTree>
    <p:extLst>
      <p:ext uri="{BB962C8B-B14F-4D97-AF65-F5344CB8AC3E}">
        <p14:creationId xmlns:p14="http://schemas.microsoft.com/office/powerpoint/2010/main" xmlns="" val="11680042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r>
              <a:rPr lang="en-US" smtClean="0">
                <a:ea typeface="ＭＳ Ｐゴシック" pitchFamily="34" charset="-128"/>
              </a:rPr>
              <a:t>Investing in Infrastructure </a:t>
            </a:r>
          </a:p>
        </p:txBody>
      </p:sp>
      <p:sp>
        <p:nvSpPr>
          <p:cNvPr id="3" name="Content Placeholder 2"/>
          <p:cNvSpPr>
            <a:spLocks noGrp="1"/>
          </p:cNvSpPr>
          <p:nvPr>
            <p:ph idx="1"/>
          </p:nvPr>
        </p:nvSpPr>
        <p:spPr>
          <a:xfrm>
            <a:off x="457200" y="1371600"/>
            <a:ext cx="8382000" cy="4343400"/>
          </a:xfrm>
        </p:spPr>
        <p:txBody>
          <a:bodyPr/>
          <a:lstStyle/>
          <a:p>
            <a:pPr eaLnBrk="1" hangingPunct="1">
              <a:buFont typeface="Wingdings" pitchFamily="27" charset="2"/>
              <a:buChar char="§"/>
              <a:defRPr/>
            </a:pPr>
            <a:r>
              <a:rPr lang="en-US" sz="2200" dirty="0" smtClean="0"/>
              <a:t>IEEE Business Platform (IBP)</a:t>
            </a:r>
          </a:p>
          <a:p>
            <a:pPr eaLnBrk="1" hangingPunct="1">
              <a:buFont typeface="Wingdings" pitchFamily="27" charset="2"/>
              <a:buChar char="§"/>
              <a:defRPr/>
            </a:pPr>
            <a:r>
              <a:rPr lang="en-US" sz="2200" dirty="0" smtClean="0"/>
              <a:t>IEEE Conference Exchange (ICX)</a:t>
            </a:r>
          </a:p>
          <a:p>
            <a:pPr eaLnBrk="1" hangingPunct="1">
              <a:buFont typeface="Wingdings" pitchFamily="27" charset="2"/>
              <a:buChar char="§"/>
              <a:defRPr/>
            </a:pPr>
            <a:r>
              <a:rPr lang="en-US" sz="2200" dirty="0" smtClean="0"/>
              <a:t>IEEE Author Gateway</a:t>
            </a:r>
          </a:p>
          <a:p>
            <a:pPr lvl="1" eaLnBrk="1" hangingPunct="1">
              <a:buFont typeface="Wingdings" pitchFamily="27" charset="2"/>
              <a:buChar char="§"/>
              <a:defRPr/>
            </a:pPr>
            <a:endParaRPr lang="en-US" sz="2200" dirty="0" smtClean="0"/>
          </a:p>
          <a:p>
            <a:pPr lvl="1" eaLnBrk="1" hangingPunct="1">
              <a:buFont typeface="Wingdings" pitchFamily="27" charset="2"/>
              <a:buChar char="§"/>
              <a:defRPr/>
            </a:pPr>
            <a:r>
              <a:rPr lang="en-US" sz="2200" dirty="0" smtClean="0"/>
              <a:t>We also need to plan how to avoid future costly overhauls and dramatic re-starts</a:t>
            </a:r>
          </a:p>
          <a:p>
            <a:pPr eaLnBrk="1" hangingPunct="1">
              <a:buFont typeface="Wingdings" pitchFamily="27" charset="2"/>
              <a:buChar char="§"/>
              <a:defRPr/>
            </a:pPr>
            <a:endParaRPr lang="en-US" sz="2200" dirty="0" smtClean="0"/>
          </a:p>
          <a:p>
            <a:pPr eaLnBrk="1" hangingPunct="1">
              <a:buFont typeface="Wingdings" pitchFamily="27" charset="2"/>
              <a:buChar char="§"/>
              <a:defRPr/>
            </a:pPr>
            <a:r>
              <a:rPr lang="en-US" sz="2200" dirty="0" smtClean="0"/>
              <a:t>IEEE </a:t>
            </a:r>
            <a:r>
              <a:rPr lang="en-US" sz="2200" dirty="0" err="1" smtClean="0"/>
              <a:t>Xplore</a:t>
            </a:r>
            <a:r>
              <a:rPr lang="en-US" sz="2200" dirty="0" smtClean="0"/>
              <a:t> Improvements</a:t>
            </a:r>
          </a:p>
          <a:p>
            <a:pPr eaLnBrk="1" hangingPunct="1">
              <a:buFont typeface="Wingdings" pitchFamily="27" charset="2"/>
              <a:buChar char="§"/>
              <a:defRPr/>
            </a:pPr>
            <a:endParaRPr lang="en-US" sz="2200" dirty="0" smtClean="0"/>
          </a:p>
          <a:p>
            <a:pPr eaLnBrk="1" hangingPunct="1">
              <a:buFont typeface="Wingdings" pitchFamily="27" charset="2"/>
              <a:buChar char="§"/>
              <a:defRPr/>
            </a:pPr>
            <a:r>
              <a:rPr lang="en-US" sz="2200" dirty="0" smtClean="0"/>
              <a:t>IEEE eLearning Platform</a:t>
            </a:r>
          </a:p>
          <a:p>
            <a:pPr>
              <a:defRPr/>
            </a:pPr>
            <a:endParaRPr lang="en-US" dirty="0"/>
          </a:p>
        </p:txBody>
      </p:sp>
    </p:spTree>
    <p:extLst>
      <p:ext uri="{BB962C8B-B14F-4D97-AF65-F5344CB8AC3E}">
        <p14:creationId xmlns:p14="http://schemas.microsoft.com/office/powerpoint/2010/main" xmlns="" val="22611818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685800" y="304800"/>
            <a:ext cx="7772400" cy="609600"/>
          </a:xfrm>
        </p:spPr>
        <p:txBody>
          <a:bodyPr/>
          <a:lstStyle/>
          <a:p>
            <a:pPr algn="ctr"/>
            <a:r>
              <a:rPr lang="en-US" smtClean="0">
                <a:ea typeface="ＭＳ Ｐゴシック" pitchFamily="34" charset="-128"/>
              </a:rPr>
              <a:t>More about IEL and XPLORE</a:t>
            </a:r>
          </a:p>
        </p:txBody>
      </p:sp>
      <p:sp>
        <p:nvSpPr>
          <p:cNvPr id="3" name="Content Placeholder 2"/>
          <p:cNvSpPr>
            <a:spLocks noGrp="1"/>
          </p:cNvSpPr>
          <p:nvPr>
            <p:ph idx="1"/>
          </p:nvPr>
        </p:nvSpPr>
        <p:spPr>
          <a:xfrm>
            <a:off x="381000" y="914400"/>
            <a:ext cx="8458200" cy="5029200"/>
          </a:xfrm>
        </p:spPr>
        <p:txBody>
          <a:bodyPr/>
          <a:lstStyle/>
          <a:p>
            <a:pPr eaLnBrk="1" hangingPunct="1">
              <a:buFont typeface="Wingdings" pitchFamily="27" charset="2"/>
              <a:buChar char="§"/>
              <a:defRPr/>
            </a:pPr>
            <a:r>
              <a:rPr lang="en-US" sz="2200" dirty="0" smtClean="0"/>
              <a:t>Making sure that promised services are available</a:t>
            </a:r>
          </a:p>
          <a:p>
            <a:pPr eaLnBrk="1" hangingPunct="1">
              <a:buFont typeface="Wingdings" pitchFamily="27" charset="2"/>
              <a:buChar char="§"/>
              <a:defRPr/>
            </a:pPr>
            <a:endParaRPr lang="en-US" sz="2200" dirty="0" smtClean="0"/>
          </a:p>
          <a:p>
            <a:pPr eaLnBrk="1" hangingPunct="1">
              <a:buFont typeface="Wingdings" pitchFamily="27" charset="2"/>
              <a:buChar char="§"/>
              <a:defRPr/>
            </a:pPr>
            <a:r>
              <a:rPr lang="en-US" sz="2200" dirty="0" smtClean="0"/>
              <a:t>Improving metadata services </a:t>
            </a:r>
          </a:p>
          <a:p>
            <a:pPr eaLnBrk="1" hangingPunct="1">
              <a:buFont typeface="Wingdings" pitchFamily="27" charset="2"/>
              <a:buChar char="§"/>
              <a:defRPr/>
            </a:pPr>
            <a:endParaRPr lang="en-US" sz="2200" dirty="0" smtClean="0"/>
          </a:p>
          <a:p>
            <a:pPr eaLnBrk="1" hangingPunct="1">
              <a:buFont typeface="Wingdings" pitchFamily="27" charset="2"/>
              <a:buChar char="§"/>
              <a:defRPr/>
            </a:pPr>
            <a:r>
              <a:rPr lang="en-US" sz="2200" dirty="0" smtClean="0"/>
              <a:t>Investing in research on how to meet user expectations and needs</a:t>
            </a:r>
          </a:p>
          <a:p>
            <a:pPr eaLnBrk="1" hangingPunct="1">
              <a:buFont typeface="Wingdings" pitchFamily="27" charset="2"/>
              <a:buChar char="§"/>
              <a:defRPr/>
            </a:pPr>
            <a:endParaRPr lang="en-US" sz="2200" dirty="0" smtClean="0"/>
          </a:p>
          <a:p>
            <a:pPr eaLnBrk="1" hangingPunct="1">
              <a:buFont typeface="Wingdings" pitchFamily="27" charset="2"/>
              <a:buChar char="§"/>
              <a:defRPr/>
            </a:pPr>
            <a:r>
              <a:rPr lang="en-US" sz="2200" dirty="0" smtClean="0"/>
              <a:t>Judicious increase in content… </a:t>
            </a:r>
          </a:p>
          <a:p>
            <a:pPr lvl="1" eaLnBrk="1" hangingPunct="1">
              <a:buFont typeface="Wingdings" pitchFamily="27" charset="2"/>
              <a:buChar char="§"/>
              <a:defRPr/>
            </a:pPr>
            <a:r>
              <a:rPr lang="en-US" sz="2200" dirty="0" smtClean="0"/>
              <a:t>Including judicious inclusion of non IEEE content </a:t>
            </a:r>
          </a:p>
          <a:p>
            <a:pPr lvl="1" eaLnBrk="1" hangingPunct="1">
              <a:buFont typeface="Wingdings" pitchFamily="27" charset="2"/>
              <a:buChar char="§"/>
              <a:defRPr/>
            </a:pPr>
            <a:r>
              <a:rPr lang="en-US" sz="2200" dirty="0" smtClean="0"/>
              <a:t>Finding new partners </a:t>
            </a:r>
          </a:p>
          <a:p>
            <a:pPr lvl="1" eaLnBrk="1" hangingPunct="1">
              <a:buFont typeface="Wingdings" pitchFamily="27" charset="2"/>
              <a:buChar char="§"/>
              <a:defRPr/>
            </a:pPr>
            <a:endParaRPr lang="en-US" sz="2200" dirty="0" smtClean="0"/>
          </a:p>
          <a:p>
            <a:pPr eaLnBrk="1" hangingPunct="1">
              <a:buFont typeface="Wingdings" pitchFamily="27" charset="2"/>
              <a:buChar char="§"/>
              <a:defRPr/>
            </a:pPr>
            <a:r>
              <a:rPr lang="en-US" sz="2200" dirty="0" smtClean="0">
                <a:solidFill>
                  <a:srgbClr val="C00000"/>
                </a:solidFill>
              </a:rPr>
              <a:t>Safeguarding content quality</a:t>
            </a:r>
          </a:p>
          <a:p>
            <a:pPr>
              <a:defRPr/>
            </a:pPr>
            <a:endParaRPr lang="en-US" dirty="0"/>
          </a:p>
        </p:txBody>
      </p:sp>
    </p:spTree>
    <p:extLst>
      <p:ext uri="{BB962C8B-B14F-4D97-AF65-F5344CB8AC3E}">
        <p14:creationId xmlns:p14="http://schemas.microsoft.com/office/powerpoint/2010/main" xmlns="" val="23366203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685800" y="609600"/>
            <a:ext cx="7772400" cy="685800"/>
          </a:xfrm>
        </p:spPr>
        <p:txBody>
          <a:bodyPr/>
          <a:lstStyle/>
          <a:p>
            <a:pPr algn="ctr"/>
            <a:r>
              <a:rPr lang="en-US" smtClean="0">
                <a:ea typeface="ＭＳ Ｐゴシック" pitchFamily="34" charset="-128"/>
              </a:rPr>
              <a:t>E-learning and Certification </a:t>
            </a:r>
          </a:p>
        </p:txBody>
      </p:sp>
      <p:sp>
        <p:nvSpPr>
          <p:cNvPr id="3" name="Content Placeholder 2"/>
          <p:cNvSpPr>
            <a:spLocks noGrp="1"/>
          </p:cNvSpPr>
          <p:nvPr>
            <p:ph idx="1"/>
          </p:nvPr>
        </p:nvSpPr>
        <p:spPr>
          <a:xfrm>
            <a:off x="304800" y="1295400"/>
            <a:ext cx="8534400" cy="5181600"/>
          </a:xfrm>
        </p:spPr>
        <p:txBody>
          <a:bodyPr/>
          <a:lstStyle/>
          <a:p>
            <a:pPr>
              <a:defRPr/>
            </a:pPr>
            <a:r>
              <a:rPr lang="en-US" dirty="0" smtClean="0"/>
              <a:t>Members keep telling us that they expect to have opportunities for continuing education through IEEE</a:t>
            </a:r>
          </a:p>
          <a:p>
            <a:pPr lvl="1">
              <a:defRPr/>
            </a:pPr>
            <a:r>
              <a:rPr lang="en-US" dirty="0" smtClean="0"/>
              <a:t>We have several programs that still struggle to gain a foothold in the market</a:t>
            </a:r>
          </a:p>
          <a:p>
            <a:pPr>
              <a:defRPr/>
            </a:pPr>
            <a:endParaRPr lang="en-US" dirty="0" smtClean="0"/>
          </a:p>
          <a:p>
            <a:pPr>
              <a:defRPr/>
            </a:pPr>
            <a:r>
              <a:rPr lang="en-US" dirty="0" smtClean="0"/>
              <a:t>We have several certification programs which had so far only mild success in the market</a:t>
            </a:r>
          </a:p>
          <a:p>
            <a:pPr lvl="1">
              <a:defRPr/>
            </a:pPr>
            <a:r>
              <a:rPr lang="en-US" dirty="0" smtClean="0"/>
              <a:t>An IEEE-wide certification business plan appears to be needed</a:t>
            </a:r>
          </a:p>
          <a:p>
            <a:pPr lvl="1">
              <a:defRPr/>
            </a:pPr>
            <a:r>
              <a:rPr lang="en-US" dirty="0" smtClean="0"/>
              <a:t>The trajectory of the Biometrics and the WCET certifications may provide us with useful input on how to proceed </a:t>
            </a:r>
            <a:endParaRPr lang="en-US" dirty="0"/>
          </a:p>
        </p:txBody>
      </p:sp>
    </p:spTree>
    <p:extLst>
      <p:ext uri="{BB962C8B-B14F-4D97-AF65-F5344CB8AC3E}">
        <p14:creationId xmlns:p14="http://schemas.microsoft.com/office/powerpoint/2010/main" xmlns="" val="12889544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http://www.ieee-uae.com/new/uploads/images/reg8.gif"/>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brightnessContrast bright="-20000" contrast="-40000"/>
                    </a14:imgEffect>
                  </a14:imgLayer>
                </a14:imgProps>
              </a:ext>
            </a:extLst>
          </a:blip>
          <a:srcRect/>
          <a:stretch>
            <a:fillRect/>
          </a:stretch>
        </p:blipFill>
        <p:spPr bwMode="auto">
          <a:xfrm>
            <a:off x="381000" y="653673"/>
            <a:ext cx="8458200" cy="5518527"/>
          </a:xfrm>
          <a:prstGeom prst="rect">
            <a:avLst/>
          </a:prstGeom>
          <a:noFill/>
          <a:ln w="9525">
            <a:noFill/>
            <a:miter lim="800000"/>
            <a:headEnd/>
            <a:tailEnd/>
          </a:ln>
        </p:spPr>
      </p:pic>
      <p:sp>
        <p:nvSpPr>
          <p:cNvPr id="2" name="Tytuł 1"/>
          <p:cNvSpPr>
            <a:spLocks noGrp="1"/>
          </p:cNvSpPr>
          <p:nvPr>
            <p:ph type="title"/>
          </p:nvPr>
        </p:nvSpPr>
        <p:spPr>
          <a:xfrm>
            <a:off x="533400" y="2209800"/>
            <a:ext cx="7772400" cy="1600200"/>
          </a:xfrm>
        </p:spPr>
        <p:txBody>
          <a:bodyPr/>
          <a:lstStyle/>
          <a:p>
            <a:pPr algn="ctr"/>
            <a:r>
              <a:rPr lang="en-US" sz="5400" dirty="0" smtClean="0">
                <a:solidFill>
                  <a:schemeClr val="accent3">
                    <a:lumMod val="95000"/>
                  </a:schemeClr>
                </a:solidFill>
              </a:rPr>
              <a:t>Region 8 strategy</a:t>
            </a:r>
            <a:r>
              <a:rPr lang="pl-PL" sz="5400" dirty="0" smtClean="0">
                <a:solidFill>
                  <a:schemeClr val="accent3">
                    <a:lumMod val="95000"/>
                  </a:schemeClr>
                </a:solidFill>
              </a:rPr>
              <a:t/>
            </a:r>
            <a:br>
              <a:rPr lang="pl-PL" sz="5400" dirty="0" smtClean="0">
                <a:solidFill>
                  <a:schemeClr val="accent3">
                    <a:lumMod val="95000"/>
                  </a:schemeClr>
                </a:solidFill>
              </a:rPr>
            </a:br>
            <a:r>
              <a:rPr lang="en-US" sz="5400" dirty="0">
                <a:solidFill>
                  <a:schemeClr val="accent3">
                    <a:lumMod val="95000"/>
                  </a:schemeClr>
                </a:solidFill>
              </a:rPr>
              <a:t>How to </a:t>
            </a:r>
            <a:r>
              <a:rPr lang="en-US" sz="5400" dirty="0" smtClean="0">
                <a:solidFill>
                  <a:schemeClr val="accent3">
                    <a:lumMod val="95000"/>
                  </a:schemeClr>
                </a:solidFill>
              </a:rPr>
              <a:t>build</a:t>
            </a:r>
            <a:r>
              <a:rPr lang="pl-PL" sz="5400" dirty="0" smtClean="0">
                <a:solidFill>
                  <a:schemeClr val="accent3">
                    <a:lumMod val="95000"/>
                  </a:schemeClr>
                </a:solidFill>
              </a:rPr>
              <a:t> ?</a:t>
            </a:r>
            <a:r>
              <a:rPr lang="en-US" sz="5400" dirty="0" smtClean="0">
                <a:solidFill>
                  <a:schemeClr val="accent3">
                    <a:lumMod val="95000"/>
                  </a:schemeClr>
                </a:solidFill>
              </a:rPr>
              <a:t> </a:t>
            </a:r>
            <a:endParaRPr lang="en-US" sz="5400" dirty="0">
              <a:solidFill>
                <a:schemeClr val="accent3">
                  <a:lumMod val="95000"/>
                </a:schemeClr>
              </a:solidFill>
            </a:endParaRPr>
          </a:p>
        </p:txBody>
      </p:sp>
      <p:sp>
        <p:nvSpPr>
          <p:cNvPr id="3" name="Symbol zastępczy numeru slajdu 2"/>
          <p:cNvSpPr>
            <a:spLocks noGrp="1"/>
          </p:cNvSpPr>
          <p:nvPr>
            <p:ph type="sldNum" sz="quarter" idx="10"/>
          </p:nvPr>
        </p:nvSpPr>
        <p:spPr/>
        <p:txBody>
          <a:bodyPr/>
          <a:lstStyle/>
          <a:p>
            <a:pPr>
              <a:defRPr/>
            </a:pPr>
            <a:fld id="{73D53A52-AC7E-4CE4-915F-7E795328EFFE}" type="slidenum">
              <a:rPr lang="en-US" smtClean="0"/>
              <a:pPr>
                <a:defRPr/>
              </a:pPr>
              <a:t>24</a:t>
            </a:fld>
            <a:endParaRPr lang="en-US"/>
          </a:p>
        </p:txBody>
      </p:sp>
    </p:spTree>
    <p:extLst>
      <p:ext uri="{BB962C8B-B14F-4D97-AF65-F5344CB8AC3E}">
        <p14:creationId xmlns:p14="http://schemas.microsoft.com/office/powerpoint/2010/main" xmlns="" val="5805837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685800" y="609600"/>
            <a:ext cx="8153400" cy="609600"/>
          </a:xfrm>
        </p:spPr>
        <p:txBody>
          <a:bodyPr/>
          <a:lstStyle/>
          <a:p>
            <a:pPr algn="ctr"/>
            <a:r>
              <a:rPr lang="en-US" dirty="0" smtClean="0">
                <a:ea typeface="ＭＳ Ｐゴシック" pitchFamily="34" charset="-128"/>
              </a:rPr>
              <a:t>Vision of Region 8</a:t>
            </a:r>
          </a:p>
        </p:txBody>
      </p:sp>
      <p:sp>
        <p:nvSpPr>
          <p:cNvPr id="23555" name="Content Placeholder 2"/>
          <p:cNvSpPr>
            <a:spLocks noGrp="1"/>
          </p:cNvSpPr>
          <p:nvPr>
            <p:ph idx="1"/>
          </p:nvPr>
        </p:nvSpPr>
        <p:spPr/>
        <p:txBody>
          <a:bodyPr/>
          <a:lstStyle/>
          <a:p>
            <a:r>
              <a:rPr lang="en-US" smtClean="0">
                <a:ea typeface="ＭＳ Ｐゴシック" pitchFamily="34" charset="-128"/>
              </a:rPr>
              <a:t>Ensure that Region 8 is an effectively organized, dynamic and influential entity, recognized as a leading and esteemed part of a truly transnational IEEE, with IEEE benefits equally available to all members</a:t>
            </a:r>
          </a:p>
          <a:p>
            <a:endParaRPr lang="en-US" smtClean="0">
              <a:ea typeface="ＭＳ Ｐゴシック" pitchFamily="34" charset="-128"/>
            </a:endParaRPr>
          </a:p>
        </p:txBody>
      </p:sp>
      <p:sp>
        <p:nvSpPr>
          <p:cNvPr id="23556" name="Slide Number Placeholder 3"/>
          <p:cNvSpPr>
            <a:spLocks noGrp="1"/>
          </p:cNvSpPr>
          <p:nvPr>
            <p:ph type="sldNum" sz="quarter" idx="10"/>
          </p:nvPr>
        </p:nvSpPr>
        <p:spPr bwMode="auto">
          <a:noFill/>
          <a:ln>
            <a:miter lim="800000"/>
            <a:headEnd/>
            <a:tailEnd/>
          </a:ln>
        </p:spPr>
        <p:txBody>
          <a:bodyPr/>
          <a:lstStyle/>
          <a:p>
            <a:fld id="{9CDC06E8-674B-4FDC-9B79-38C9B8ACFBE2}" type="slidenum">
              <a:rPr lang="en-US"/>
              <a:pPr/>
              <a:t>25</a:t>
            </a:fld>
            <a:endParaRPr lang="en-US"/>
          </a:p>
        </p:txBody>
      </p:sp>
      <p:pic>
        <p:nvPicPr>
          <p:cNvPr id="23557" name="Picture 8" descr="IEEE_in_Riga_0077">
            <a:hlinkClick r:id=""/>
          </p:cNvPr>
          <p:cNvPicPr>
            <a:picLocks noChangeAspect="1" noChangeArrowheads="1"/>
          </p:cNvPicPr>
          <p:nvPr/>
        </p:nvPicPr>
        <p:blipFill>
          <a:blip r:embed="rId2" cstate="print"/>
          <a:srcRect/>
          <a:stretch>
            <a:fillRect/>
          </a:stretch>
        </p:blipFill>
        <p:spPr bwMode="auto">
          <a:xfrm>
            <a:off x="2057400" y="4191000"/>
            <a:ext cx="5486400" cy="2209800"/>
          </a:xfrm>
          <a:prstGeom prst="rect">
            <a:avLst/>
          </a:prstGeom>
          <a:noFill/>
          <a:ln w="9525">
            <a:noFill/>
            <a:miter lim="800000"/>
            <a:headEnd/>
            <a:tailEnd/>
          </a:ln>
          <a:effectLst>
            <a:outerShdw dist="139700" dir="2700000" algn="tl" rotWithShape="0">
              <a:srgbClr val="333333">
                <a:alpha val="64999"/>
              </a:srgbClr>
            </a:outerShdw>
          </a:effectLst>
        </p:spPr>
      </p:pic>
    </p:spTree>
    <p:extLst>
      <p:ext uri="{BB962C8B-B14F-4D97-AF65-F5344CB8AC3E}">
        <p14:creationId xmlns:p14="http://schemas.microsoft.com/office/powerpoint/2010/main" xmlns="" val="32830137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algn="ctr"/>
            <a:r>
              <a:rPr lang="en-US" dirty="0" smtClean="0">
                <a:ea typeface="ＭＳ Ｐゴシック" pitchFamily="34" charset="-128"/>
              </a:rPr>
              <a:t>Mission of Region 8</a:t>
            </a:r>
          </a:p>
        </p:txBody>
      </p:sp>
      <p:sp>
        <p:nvSpPr>
          <p:cNvPr id="24579" name="Content Placeholder 2"/>
          <p:cNvSpPr>
            <a:spLocks noGrp="1"/>
          </p:cNvSpPr>
          <p:nvPr>
            <p:ph idx="1"/>
          </p:nvPr>
        </p:nvSpPr>
        <p:spPr/>
        <p:txBody>
          <a:bodyPr/>
          <a:lstStyle/>
          <a:p>
            <a:r>
              <a:rPr lang="en-US" smtClean="0">
                <a:ea typeface="ＭＳ Ｐゴシック" pitchFamily="34" charset="-128"/>
              </a:rPr>
              <a:t>To serve the needs of the members of the Institute, the profession and society at large, by enhancing and supporting the IEEE’s Organizational Units and their activities within Region 8</a:t>
            </a:r>
          </a:p>
        </p:txBody>
      </p:sp>
      <p:sp>
        <p:nvSpPr>
          <p:cNvPr id="24580" name="Slide Number Placeholder 3"/>
          <p:cNvSpPr>
            <a:spLocks noGrp="1"/>
          </p:cNvSpPr>
          <p:nvPr>
            <p:ph type="sldNum" sz="quarter" idx="10"/>
          </p:nvPr>
        </p:nvSpPr>
        <p:spPr bwMode="auto">
          <a:noFill/>
          <a:ln>
            <a:miter lim="800000"/>
            <a:headEnd/>
            <a:tailEnd/>
          </a:ln>
        </p:spPr>
        <p:txBody>
          <a:bodyPr/>
          <a:lstStyle/>
          <a:p>
            <a:fld id="{68141321-3E74-4D68-ADBE-AF8B1CA41F21}" type="slidenum">
              <a:rPr lang="en-US"/>
              <a:pPr/>
              <a:t>26</a:t>
            </a:fld>
            <a:endParaRPr lang="en-US"/>
          </a:p>
        </p:txBody>
      </p:sp>
      <p:pic>
        <p:nvPicPr>
          <p:cNvPr id="6" name="Picture 6" descr="IEEE_in_Riga_0091">
            <a:hlinkClick r:id=""/>
          </p:cNvPr>
          <p:cNvPicPr>
            <a:picLocks noChangeAspect="1" noChangeArrowheads="1"/>
          </p:cNvPicPr>
          <p:nvPr/>
        </p:nvPicPr>
        <p:blipFill>
          <a:blip r:embed="rId2" cstate="print"/>
          <a:srcRect/>
          <a:stretch>
            <a:fillRect/>
          </a:stretch>
        </p:blipFill>
        <p:spPr bwMode="auto">
          <a:xfrm>
            <a:off x="685800" y="3962400"/>
            <a:ext cx="8089900" cy="1981200"/>
          </a:xfrm>
          <a:prstGeom prst="rect">
            <a:avLst/>
          </a:prstGeom>
          <a:noFill/>
          <a:ln w="9525">
            <a:noFill/>
            <a:miter lim="800000"/>
            <a:headEnd/>
            <a:tailEnd/>
          </a:ln>
          <a:effectLst>
            <a:outerShdw dist="139700" dir="2700000" algn="tl" rotWithShape="0">
              <a:srgbClr val="333333">
                <a:alpha val="64999"/>
              </a:srgbClr>
            </a:outerShdw>
          </a:effectLst>
        </p:spPr>
      </p:pic>
    </p:spTree>
    <p:extLst>
      <p:ext uri="{BB962C8B-B14F-4D97-AF65-F5344CB8AC3E}">
        <p14:creationId xmlns:p14="http://schemas.microsoft.com/office/powerpoint/2010/main" xmlns="" val="42012955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algn="ctr"/>
            <a:r>
              <a:rPr lang="en-US" sz="2800" smtClean="0">
                <a:ea typeface="ＭＳ Ｐゴシック" pitchFamily="34" charset="-128"/>
              </a:rPr>
              <a:t>Key steps to Realize the Mission</a:t>
            </a:r>
          </a:p>
        </p:txBody>
      </p:sp>
      <p:sp>
        <p:nvSpPr>
          <p:cNvPr id="25603" name="Content Placeholder 2"/>
          <p:cNvSpPr>
            <a:spLocks noGrp="1"/>
          </p:cNvSpPr>
          <p:nvPr>
            <p:ph idx="1"/>
          </p:nvPr>
        </p:nvSpPr>
        <p:spPr/>
        <p:txBody>
          <a:bodyPr/>
          <a:lstStyle/>
          <a:p>
            <a:r>
              <a:rPr lang="en-US" sz="2400" smtClean="0">
                <a:ea typeface="ＭＳ Ｐゴシック" pitchFamily="34" charset="-128"/>
              </a:rPr>
              <a:t>Provide a platform for coordination, motivation and interaction among R8 units</a:t>
            </a:r>
          </a:p>
          <a:p>
            <a:r>
              <a:rPr lang="en-US" sz="2400" smtClean="0">
                <a:ea typeface="ＭＳ Ｐゴシック" pitchFamily="34" charset="-128"/>
              </a:rPr>
              <a:t>Provide a link between the Region and other IEEE organizational units</a:t>
            </a:r>
          </a:p>
          <a:p>
            <a:r>
              <a:rPr lang="en-US" sz="2400" smtClean="0">
                <a:ea typeface="ＭＳ Ｐゴシック" pitchFamily="34" charset="-128"/>
              </a:rPr>
              <a:t>Work to achieve smooth and effective operations in different countries</a:t>
            </a:r>
          </a:p>
          <a:p>
            <a:pPr lvl="1"/>
            <a:r>
              <a:rPr lang="en-US" sz="2000" smtClean="0">
                <a:ea typeface="ＭＳ Ｐゴシック" pitchFamily="34" charset="-128"/>
              </a:rPr>
              <a:t>recognizing cultural differences, and effectively cooperating with national societies and other organizations</a:t>
            </a:r>
          </a:p>
          <a:p>
            <a:r>
              <a:rPr lang="en-US" sz="2400" smtClean="0">
                <a:ea typeface="ＭＳ Ｐゴシック" pitchFamily="34" charset="-128"/>
              </a:rPr>
              <a:t>Expand IEEE presence and activities to new areas (geographic locations) in R8</a:t>
            </a:r>
          </a:p>
          <a:p>
            <a:r>
              <a:rPr lang="en-US" sz="2400" smtClean="0">
                <a:ea typeface="ＭＳ Ｐゴシック" pitchFamily="34" charset="-128"/>
              </a:rPr>
              <a:t>Promote the transnational nature of IEEE within the Region and the Institute</a:t>
            </a:r>
          </a:p>
          <a:p>
            <a:endParaRPr lang="en-US" smtClean="0">
              <a:ea typeface="ＭＳ Ｐゴシック" pitchFamily="34" charset="-128"/>
            </a:endParaRPr>
          </a:p>
        </p:txBody>
      </p:sp>
      <p:sp>
        <p:nvSpPr>
          <p:cNvPr id="25604" name="Slide Number Placeholder 3"/>
          <p:cNvSpPr>
            <a:spLocks noGrp="1"/>
          </p:cNvSpPr>
          <p:nvPr>
            <p:ph type="sldNum" sz="quarter" idx="10"/>
          </p:nvPr>
        </p:nvSpPr>
        <p:spPr bwMode="auto">
          <a:noFill/>
          <a:ln>
            <a:miter lim="800000"/>
            <a:headEnd/>
            <a:tailEnd/>
          </a:ln>
        </p:spPr>
        <p:txBody>
          <a:bodyPr/>
          <a:lstStyle/>
          <a:p>
            <a:fld id="{1A258EE7-186D-466E-A060-47F6BE5A9C6E}" type="slidenum">
              <a:rPr lang="en-US"/>
              <a:pPr/>
              <a:t>27</a:t>
            </a:fld>
            <a:endParaRPr lang="en-US"/>
          </a:p>
        </p:txBody>
      </p:sp>
    </p:spTree>
    <p:extLst>
      <p:ext uri="{BB962C8B-B14F-4D97-AF65-F5344CB8AC3E}">
        <p14:creationId xmlns:p14="http://schemas.microsoft.com/office/powerpoint/2010/main" xmlns="" val="30808691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4"/>
          <p:cNvSpPr>
            <a:spLocks noGrp="1"/>
          </p:cNvSpPr>
          <p:nvPr>
            <p:ph type="title"/>
          </p:nvPr>
        </p:nvSpPr>
        <p:spPr>
          <a:xfrm>
            <a:off x="838200" y="457200"/>
            <a:ext cx="7772400" cy="1295400"/>
          </a:xfrm>
        </p:spPr>
        <p:txBody>
          <a:bodyPr/>
          <a:lstStyle/>
          <a:p>
            <a:pPr algn="ctr"/>
            <a:r>
              <a:rPr lang="hr-HR" cap="none" dirty="0" smtClean="0">
                <a:ea typeface="ＭＳ Ｐゴシック" pitchFamily="34" charset="-128"/>
              </a:rPr>
              <a:t/>
            </a:r>
            <a:br>
              <a:rPr lang="hr-HR" cap="none" dirty="0" smtClean="0">
                <a:ea typeface="ＭＳ Ｐゴシック" pitchFamily="34" charset="-128"/>
              </a:rPr>
            </a:br>
            <a:r>
              <a:rPr lang="hr-HR" cap="none" dirty="0" smtClean="0">
                <a:solidFill>
                  <a:srgbClr val="005582"/>
                </a:solidFill>
                <a:ea typeface="ＭＳ Ｐゴシック" pitchFamily="34" charset="-128"/>
              </a:rPr>
              <a:t>R8  </a:t>
            </a:r>
            <a:r>
              <a:rPr lang="en-US" cap="none" dirty="0" err="1" smtClean="0">
                <a:solidFill>
                  <a:srgbClr val="005582"/>
                </a:solidFill>
                <a:ea typeface="ＭＳ Ｐゴシック" pitchFamily="34" charset="-128"/>
              </a:rPr>
              <a:t>SWOT</a:t>
            </a:r>
            <a:r>
              <a:rPr lang="en-US" cap="none" dirty="0" smtClean="0">
                <a:solidFill>
                  <a:srgbClr val="005582"/>
                </a:solidFill>
                <a:ea typeface="ＭＳ Ｐゴシック" pitchFamily="34" charset="-128"/>
              </a:rPr>
              <a:t> ANALYSIS</a:t>
            </a:r>
            <a:r>
              <a:rPr lang="pl-PL" cap="none" dirty="0" smtClean="0">
                <a:solidFill>
                  <a:srgbClr val="005582"/>
                </a:solidFill>
                <a:ea typeface="ＭＳ Ｐゴシック" pitchFamily="34" charset="-128"/>
              </a:rPr>
              <a:t>  </a:t>
            </a:r>
            <a:r>
              <a:rPr lang="pl-PL" sz="2400" cap="none" dirty="0" smtClean="0">
                <a:ea typeface="ＭＳ Ｐゴシック" pitchFamily="34" charset="-128"/>
              </a:rPr>
              <a:t>(TEAM A)</a:t>
            </a:r>
            <a:br>
              <a:rPr lang="pl-PL" sz="2400" cap="none" dirty="0" smtClean="0">
                <a:ea typeface="ＭＳ Ｐゴシック" pitchFamily="34" charset="-128"/>
              </a:rPr>
            </a:br>
            <a:endParaRPr lang="en-US" sz="1050" b="0" i="1" cap="none" dirty="0" smtClean="0">
              <a:ea typeface="ＭＳ Ｐゴシック" pitchFamily="34" charset="-128"/>
            </a:endParaRPr>
          </a:p>
        </p:txBody>
      </p:sp>
      <p:sp>
        <p:nvSpPr>
          <p:cNvPr id="50179" name="Slide Number Placeholder 3"/>
          <p:cNvSpPr>
            <a:spLocks noGrp="1"/>
          </p:cNvSpPr>
          <p:nvPr>
            <p:ph type="sldNum" sz="quarter" idx="4294967295"/>
          </p:nvPr>
        </p:nvSpPr>
        <p:spPr bwMode="auto">
          <a:xfrm>
            <a:off x="0" y="6172200"/>
            <a:ext cx="685800" cy="365125"/>
          </a:xfrm>
          <a:noFill/>
          <a:ln>
            <a:miter lim="800000"/>
            <a:headEnd/>
            <a:tailEnd/>
          </a:ln>
        </p:spPr>
        <p:txBody>
          <a:bodyPr/>
          <a:lstStyle/>
          <a:p>
            <a:fld id="{E67EEE78-2498-4BFE-AE59-46874C5CFA00}" type="slidenum">
              <a:rPr lang="en-US"/>
              <a:pPr/>
              <a:t>28</a:t>
            </a:fld>
            <a:endParaRPr lang="en-US"/>
          </a:p>
        </p:txBody>
      </p:sp>
      <p:pic>
        <p:nvPicPr>
          <p:cNvPr id="50180" name="Picture 5" descr="http://2.bp.blogspot.com/_YSj9VerPFmY/TDszHa7LsII/AAAAAAAACQE/r4PFDS3UCiQ/s400/swotanalysis.jpg"/>
          <p:cNvPicPr>
            <a:picLocks noChangeAspect="1" noChangeArrowheads="1"/>
          </p:cNvPicPr>
          <p:nvPr/>
        </p:nvPicPr>
        <p:blipFill>
          <a:blip r:embed="rId2" cstate="print"/>
          <a:srcRect/>
          <a:stretch>
            <a:fillRect/>
          </a:stretch>
        </p:blipFill>
        <p:spPr bwMode="auto">
          <a:xfrm>
            <a:off x="2819400" y="2257425"/>
            <a:ext cx="3619500" cy="3533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3"/>
          <p:cNvSpPr>
            <a:spLocks noGrp="1"/>
          </p:cNvSpPr>
          <p:nvPr>
            <p:ph type="title"/>
          </p:nvPr>
        </p:nvSpPr>
        <p:spPr>
          <a:xfrm>
            <a:off x="685800" y="457200"/>
            <a:ext cx="7772400" cy="609600"/>
          </a:xfrm>
        </p:spPr>
        <p:txBody>
          <a:bodyPr/>
          <a:lstStyle/>
          <a:p>
            <a:pPr algn="ctr"/>
            <a:r>
              <a:rPr lang="en-US" smtClean="0">
                <a:ea typeface="ＭＳ Ｐゴシック" pitchFamily="34" charset="-128"/>
              </a:rPr>
              <a:t>Strengths</a:t>
            </a:r>
          </a:p>
        </p:txBody>
      </p:sp>
      <p:sp>
        <p:nvSpPr>
          <p:cNvPr id="51203" name="Content Placeholder 4"/>
          <p:cNvSpPr>
            <a:spLocks noGrp="1"/>
          </p:cNvSpPr>
          <p:nvPr>
            <p:ph idx="1"/>
          </p:nvPr>
        </p:nvSpPr>
        <p:spPr>
          <a:xfrm>
            <a:off x="228600" y="1219200"/>
            <a:ext cx="8763000" cy="5029200"/>
          </a:xfrm>
        </p:spPr>
        <p:txBody>
          <a:bodyPr/>
          <a:lstStyle/>
          <a:p>
            <a:r>
              <a:rPr lang="en-US" sz="2400" smtClean="0">
                <a:ea typeface="ＭＳ Ｐゴシック" pitchFamily="34" charset="-128"/>
              </a:rPr>
              <a:t>Strong and dedicated volunteer corps</a:t>
            </a:r>
          </a:p>
          <a:p>
            <a:r>
              <a:rPr lang="en-US" sz="2400" smtClean="0">
                <a:ea typeface="ＭＳ Ｐゴシック" pitchFamily="34" charset="-128"/>
              </a:rPr>
              <a:t>Volunteer leadership development and  succession planning </a:t>
            </a:r>
          </a:p>
          <a:p>
            <a:r>
              <a:rPr lang="en-US" sz="2400" smtClean="0">
                <a:ea typeface="ＭＳ Ｐゴシック" pitchFamily="34" charset="-128"/>
              </a:rPr>
              <a:t>A large number of active and vibrant organizational units</a:t>
            </a:r>
          </a:p>
          <a:p>
            <a:r>
              <a:rPr lang="en-US" sz="2400" smtClean="0">
                <a:ea typeface="ＭＳ Ｐゴシック" pitchFamily="34" charset="-128"/>
              </a:rPr>
              <a:t>Diversity of Members and Sections</a:t>
            </a:r>
          </a:p>
          <a:p>
            <a:r>
              <a:rPr lang="en-US" sz="2400" smtClean="0">
                <a:ea typeface="ＭＳ Ｐゴシック" pitchFamily="34" charset="-128"/>
              </a:rPr>
              <a:t>Tradition of exchange of ideas and best practices</a:t>
            </a:r>
          </a:p>
          <a:p>
            <a:r>
              <a:rPr lang="en-US" sz="2400" smtClean="0">
                <a:ea typeface="ＭＳ Ｐゴシック" pitchFamily="34" charset="-128"/>
              </a:rPr>
              <a:t>Established infrastructure for Region’s activities, including conducting conferences, workshops, and student activities </a:t>
            </a:r>
          </a:p>
          <a:p>
            <a:r>
              <a:rPr lang="en-US" sz="2400" smtClean="0">
                <a:ea typeface="ＭＳ Ｐゴシック" pitchFamily="34" charset="-128"/>
              </a:rPr>
              <a:t>World class universities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solidFill>
                  <a:srgbClr val="006699"/>
                </a:solidFill>
              </a:rPr>
              <a:t>AGENDA</a:t>
            </a:r>
            <a:endParaRPr lang="pl-PL" dirty="0">
              <a:solidFill>
                <a:srgbClr val="006699"/>
              </a:solidFill>
            </a:endParaRPr>
          </a:p>
        </p:txBody>
      </p:sp>
      <p:sp>
        <p:nvSpPr>
          <p:cNvPr id="3" name="Symbol zastępczy zawartości 2"/>
          <p:cNvSpPr>
            <a:spLocks noGrp="1"/>
          </p:cNvSpPr>
          <p:nvPr>
            <p:ph idx="1"/>
          </p:nvPr>
        </p:nvSpPr>
        <p:spPr>
          <a:xfrm>
            <a:off x="304800" y="1295400"/>
            <a:ext cx="8686800" cy="4648200"/>
          </a:xfrm>
        </p:spPr>
        <p:txBody>
          <a:bodyPr/>
          <a:lstStyle/>
          <a:p>
            <a:pPr marL="0" indent="0">
              <a:lnSpc>
                <a:spcPct val="150000"/>
              </a:lnSpc>
              <a:spcBef>
                <a:spcPts val="0"/>
              </a:spcBef>
              <a:buNone/>
              <a:tabLst>
                <a:tab pos="8280000" algn="r"/>
              </a:tabLst>
            </a:pPr>
            <a:r>
              <a:rPr lang="en-US" sz="1600" dirty="0"/>
              <a:t>1</a:t>
            </a:r>
            <a:r>
              <a:rPr lang="en-US" sz="1600" dirty="0" smtClean="0"/>
              <a:t>)</a:t>
            </a:r>
            <a:r>
              <a:rPr lang="pl-PL" sz="1600" dirty="0" smtClean="0"/>
              <a:t>.</a:t>
            </a:r>
            <a:r>
              <a:rPr lang="en-US" sz="1600" dirty="0" smtClean="0"/>
              <a:t> Welcome </a:t>
            </a:r>
            <a:r>
              <a:rPr lang="en-US" sz="1600" dirty="0"/>
              <a:t>and opening remarks               	  </a:t>
            </a:r>
            <a:r>
              <a:rPr lang="en-US" sz="1600" b="0" i="1" dirty="0" err="1"/>
              <a:t>Jozef</a:t>
            </a:r>
            <a:r>
              <a:rPr lang="en-US" sz="1600" b="0" i="1" dirty="0"/>
              <a:t>  Modelski </a:t>
            </a:r>
            <a:r>
              <a:rPr lang="en-US" sz="1200" b="0" dirty="0">
                <a:solidFill>
                  <a:srgbClr val="004D9A"/>
                </a:solidFill>
              </a:rPr>
              <a:t>(5 min)</a:t>
            </a:r>
            <a:endParaRPr lang="pl-PL" sz="1200" b="0" dirty="0">
              <a:solidFill>
                <a:srgbClr val="004D9A"/>
              </a:solidFill>
            </a:endParaRPr>
          </a:p>
          <a:p>
            <a:pPr marL="0" indent="0">
              <a:lnSpc>
                <a:spcPct val="150000"/>
              </a:lnSpc>
              <a:spcBef>
                <a:spcPts val="0"/>
              </a:spcBef>
              <a:buNone/>
              <a:tabLst>
                <a:tab pos="8280000" algn="r"/>
              </a:tabLst>
            </a:pPr>
            <a:r>
              <a:rPr lang="en-US" sz="1600" dirty="0"/>
              <a:t>2). The global challenges IEEE faces           	 </a:t>
            </a:r>
            <a:r>
              <a:rPr lang="en-US" sz="1600" b="0" i="1" dirty="0"/>
              <a:t>Matthew Loeb </a:t>
            </a:r>
            <a:r>
              <a:rPr lang="en-US" sz="1200" b="0" dirty="0">
                <a:solidFill>
                  <a:srgbClr val="004D9A"/>
                </a:solidFill>
              </a:rPr>
              <a:t>(15 min)</a:t>
            </a:r>
            <a:endParaRPr lang="pl-PL" sz="1200" b="0" dirty="0">
              <a:solidFill>
                <a:srgbClr val="004D9A"/>
              </a:solidFill>
            </a:endParaRPr>
          </a:p>
          <a:p>
            <a:pPr marL="0" indent="0">
              <a:lnSpc>
                <a:spcPct val="150000"/>
              </a:lnSpc>
              <a:spcBef>
                <a:spcPts val="0"/>
              </a:spcBef>
              <a:buNone/>
              <a:tabLst>
                <a:tab pos="8280000" algn="r"/>
              </a:tabLst>
            </a:pPr>
            <a:r>
              <a:rPr lang="en-US" sz="1600" dirty="0"/>
              <a:t>3). The  </a:t>
            </a:r>
            <a:r>
              <a:rPr lang="en-US" sz="1600" dirty="0" err="1"/>
              <a:t>MGA</a:t>
            </a:r>
            <a:r>
              <a:rPr lang="en-US" sz="1600" dirty="0"/>
              <a:t> directions                           	  </a:t>
            </a:r>
            <a:r>
              <a:rPr lang="en-US" sz="1600" b="0" i="1" dirty="0"/>
              <a:t>Howard Michel </a:t>
            </a:r>
            <a:r>
              <a:rPr lang="en-US" sz="1200" b="0" dirty="0">
                <a:solidFill>
                  <a:srgbClr val="004D9A"/>
                </a:solidFill>
              </a:rPr>
              <a:t>(10 min)</a:t>
            </a:r>
            <a:endParaRPr lang="pl-PL" sz="1200" b="0" dirty="0">
              <a:solidFill>
                <a:srgbClr val="004D9A"/>
              </a:solidFill>
            </a:endParaRPr>
          </a:p>
          <a:p>
            <a:pPr marL="0" indent="0">
              <a:lnSpc>
                <a:spcPct val="150000"/>
              </a:lnSpc>
              <a:spcBef>
                <a:spcPts val="0"/>
              </a:spcBef>
              <a:buNone/>
              <a:tabLst>
                <a:tab pos="8280000" algn="r"/>
              </a:tabLst>
            </a:pPr>
            <a:r>
              <a:rPr lang="en-US" sz="1600" dirty="0"/>
              <a:t>4). Member experience Roadmap            	 </a:t>
            </a:r>
            <a:r>
              <a:rPr lang="en-US" sz="1600" b="0" i="1" dirty="0"/>
              <a:t>Jamie </a:t>
            </a:r>
            <a:r>
              <a:rPr lang="en-US" sz="1600" b="0" i="1" dirty="0" err="1"/>
              <a:t>Moesch</a:t>
            </a:r>
            <a:r>
              <a:rPr lang="en-US" sz="1600" b="0" i="1" dirty="0"/>
              <a:t> </a:t>
            </a:r>
            <a:r>
              <a:rPr lang="en-US" sz="1200" b="0" dirty="0">
                <a:solidFill>
                  <a:srgbClr val="004D9A"/>
                </a:solidFill>
              </a:rPr>
              <a:t>(20 min)</a:t>
            </a:r>
            <a:endParaRPr lang="pl-PL" sz="1200" b="0" dirty="0">
              <a:solidFill>
                <a:srgbClr val="004D9A"/>
              </a:solidFill>
            </a:endParaRPr>
          </a:p>
          <a:p>
            <a:pPr marL="0" indent="0">
              <a:lnSpc>
                <a:spcPct val="150000"/>
              </a:lnSpc>
              <a:spcBef>
                <a:spcPts val="0"/>
              </a:spcBef>
              <a:buNone/>
              <a:tabLst>
                <a:tab pos="8280000" algn="r"/>
              </a:tabLst>
            </a:pPr>
            <a:r>
              <a:rPr lang="en-US" sz="1600" dirty="0"/>
              <a:t>5). </a:t>
            </a:r>
            <a:r>
              <a:rPr lang="en-US" sz="1600" i="1" dirty="0"/>
              <a:t>Questions, comments and discussion </a:t>
            </a:r>
            <a:r>
              <a:rPr lang="en-US" sz="1600" dirty="0"/>
              <a:t>	</a:t>
            </a:r>
            <a:r>
              <a:rPr lang="en-US" sz="1200" b="0" dirty="0">
                <a:solidFill>
                  <a:srgbClr val="004D9A"/>
                </a:solidFill>
              </a:rPr>
              <a:t>(10 min)</a:t>
            </a:r>
            <a:endParaRPr lang="pl-PL" sz="1200" b="0" dirty="0">
              <a:solidFill>
                <a:srgbClr val="004D9A"/>
              </a:solidFill>
            </a:endParaRPr>
          </a:p>
          <a:p>
            <a:pPr marL="0" indent="0">
              <a:lnSpc>
                <a:spcPct val="150000"/>
              </a:lnSpc>
              <a:spcBef>
                <a:spcPts val="0"/>
              </a:spcBef>
              <a:buNone/>
              <a:tabLst>
                <a:tab pos="8280000" algn="r"/>
              </a:tabLst>
            </a:pPr>
            <a:r>
              <a:rPr lang="en-US" sz="1600" dirty="0"/>
              <a:t>6). Summary of the R8 Sections </a:t>
            </a:r>
            <a:r>
              <a:rPr lang="en-US" sz="1600" dirty="0" err="1"/>
              <a:t>SWOT</a:t>
            </a:r>
            <a:r>
              <a:rPr lang="en-US" sz="1600" dirty="0"/>
              <a:t> analysis    	</a:t>
            </a:r>
            <a:r>
              <a:rPr lang="en-US" sz="1600" i="1" dirty="0"/>
              <a:t> </a:t>
            </a:r>
            <a:r>
              <a:rPr lang="en-US" sz="1600" b="0" i="1" dirty="0" err="1"/>
              <a:t>Pilar</a:t>
            </a:r>
            <a:r>
              <a:rPr lang="en-US" sz="1600" b="0" i="1" dirty="0"/>
              <a:t> Molina </a:t>
            </a:r>
            <a:r>
              <a:rPr lang="en-US" sz="1200" b="0" dirty="0">
                <a:solidFill>
                  <a:srgbClr val="004D9A"/>
                </a:solidFill>
              </a:rPr>
              <a:t>(10 min)</a:t>
            </a:r>
            <a:endParaRPr lang="pl-PL" sz="1200" b="0" dirty="0">
              <a:solidFill>
                <a:srgbClr val="004D9A"/>
              </a:solidFill>
            </a:endParaRPr>
          </a:p>
          <a:p>
            <a:pPr marL="0" indent="0">
              <a:lnSpc>
                <a:spcPct val="150000"/>
              </a:lnSpc>
              <a:spcBef>
                <a:spcPts val="0"/>
              </a:spcBef>
              <a:buNone/>
              <a:tabLst>
                <a:tab pos="8280000" algn="r"/>
              </a:tabLst>
            </a:pPr>
            <a:r>
              <a:rPr lang="en-US" sz="1600" dirty="0"/>
              <a:t>7). First approaches to the R8 </a:t>
            </a:r>
            <a:r>
              <a:rPr lang="en-US" sz="1600" dirty="0" err="1"/>
              <a:t>SWOT</a:t>
            </a:r>
            <a:r>
              <a:rPr lang="en-US" sz="1600" dirty="0"/>
              <a:t> analysis      	 </a:t>
            </a:r>
            <a:r>
              <a:rPr lang="en-US" sz="1600" b="0" i="1" dirty="0" err="1"/>
              <a:t>Jozef</a:t>
            </a:r>
            <a:r>
              <a:rPr lang="en-US" sz="1600" b="0" i="1" dirty="0"/>
              <a:t> Modelski </a:t>
            </a:r>
            <a:r>
              <a:rPr lang="en-US" sz="1200" b="0" dirty="0">
                <a:solidFill>
                  <a:srgbClr val="004D9A"/>
                </a:solidFill>
              </a:rPr>
              <a:t>(10 min)</a:t>
            </a:r>
            <a:endParaRPr lang="pl-PL" sz="1200" b="0" dirty="0">
              <a:solidFill>
                <a:srgbClr val="004D9A"/>
              </a:solidFill>
            </a:endParaRPr>
          </a:p>
          <a:p>
            <a:pPr marL="0" indent="0">
              <a:lnSpc>
                <a:spcPct val="150000"/>
              </a:lnSpc>
              <a:spcBef>
                <a:spcPts val="0"/>
              </a:spcBef>
              <a:buNone/>
              <a:tabLst>
                <a:tab pos="8280000" algn="r"/>
              </a:tabLst>
            </a:pPr>
            <a:r>
              <a:rPr lang="en-US" sz="1600" dirty="0"/>
              <a:t>8). Discussion in </a:t>
            </a:r>
            <a:r>
              <a:rPr lang="en-US" sz="1600" dirty="0" smtClean="0"/>
              <a:t>topical </a:t>
            </a:r>
            <a:r>
              <a:rPr lang="en-US" sz="1600" dirty="0"/>
              <a:t>groups                   </a:t>
            </a:r>
            <a:r>
              <a:rPr lang="en-US" sz="1600" i="1" dirty="0"/>
              <a:t> 	</a:t>
            </a:r>
            <a:r>
              <a:rPr lang="en-US" sz="1600" b="0" i="1" dirty="0"/>
              <a:t>All </a:t>
            </a:r>
            <a:r>
              <a:rPr lang="en-US" sz="1200" b="0" dirty="0">
                <a:solidFill>
                  <a:srgbClr val="004D9A"/>
                </a:solidFill>
              </a:rPr>
              <a:t>(50 min)</a:t>
            </a:r>
            <a:endParaRPr lang="pl-PL" sz="1600" b="0" dirty="0">
              <a:solidFill>
                <a:srgbClr val="004D9A"/>
              </a:solidFill>
            </a:endParaRPr>
          </a:p>
          <a:p>
            <a:pPr marL="0" indent="0">
              <a:lnSpc>
                <a:spcPct val="150000"/>
              </a:lnSpc>
              <a:spcBef>
                <a:spcPts val="0"/>
              </a:spcBef>
              <a:buNone/>
              <a:tabLst>
                <a:tab pos="8280000" algn="r"/>
              </a:tabLst>
            </a:pPr>
            <a:r>
              <a:rPr lang="en-US" sz="1600" dirty="0"/>
              <a:t>9). </a:t>
            </a:r>
            <a:r>
              <a:rPr lang="pl-PL" sz="1600" dirty="0" err="1" smtClean="0"/>
              <a:t>Recommendations</a:t>
            </a:r>
            <a:r>
              <a:rPr lang="en-US" sz="1600" dirty="0" smtClean="0"/>
              <a:t> </a:t>
            </a:r>
            <a:r>
              <a:rPr lang="en-US" sz="1600" dirty="0"/>
              <a:t>from the topical groups       	 </a:t>
            </a:r>
            <a:r>
              <a:rPr lang="en-US" sz="1200" b="0" dirty="0"/>
              <a:t>group representatives/moderators </a:t>
            </a:r>
            <a:endParaRPr lang="pl-PL" sz="1200" b="0" dirty="0"/>
          </a:p>
          <a:p>
            <a:pPr marL="0" indent="0">
              <a:lnSpc>
                <a:spcPct val="150000"/>
              </a:lnSpc>
              <a:spcBef>
                <a:spcPts val="0"/>
              </a:spcBef>
              <a:buNone/>
              <a:tabLst>
                <a:tab pos="8280000" algn="r"/>
              </a:tabLst>
            </a:pPr>
            <a:r>
              <a:rPr lang="en-US" sz="1600" dirty="0"/>
              <a:t>10). Discussion</a:t>
            </a:r>
            <a:br>
              <a:rPr lang="en-US" sz="1600" dirty="0"/>
            </a:br>
            <a:r>
              <a:rPr lang="en-US" sz="1600" dirty="0"/>
              <a:t>11). Conclusion,  further phases/steps of  building the R8 long range</a:t>
            </a:r>
            <a:br>
              <a:rPr lang="en-US" sz="1600" dirty="0"/>
            </a:br>
            <a:r>
              <a:rPr lang="en-US" sz="1600" dirty="0"/>
              <a:t>       strategy</a:t>
            </a:r>
            <a:endParaRPr lang="pl-PL" sz="1600" dirty="0"/>
          </a:p>
          <a:p>
            <a:pPr marL="0" indent="0">
              <a:lnSpc>
                <a:spcPct val="150000"/>
              </a:lnSpc>
              <a:buNone/>
              <a:tabLst>
                <a:tab pos="8253413" algn="r"/>
              </a:tabLst>
            </a:pPr>
            <a:r>
              <a:rPr lang="pl-PL" dirty="0"/>
              <a:t/>
            </a:r>
            <a:br>
              <a:rPr lang="pl-PL" dirty="0"/>
            </a:br>
            <a:r>
              <a:rPr lang="pl-PL" dirty="0"/>
              <a:t/>
            </a:r>
            <a:br>
              <a:rPr lang="pl-PL" dirty="0"/>
            </a:br>
            <a:endParaRPr lang="pl-PL" dirty="0"/>
          </a:p>
        </p:txBody>
      </p:sp>
      <p:sp>
        <p:nvSpPr>
          <p:cNvPr id="4" name="Symbol zastępczy numeru slajdu 3"/>
          <p:cNvSpPr>
            <a:spLocks noGrp="1"/>
          </p:cNvSpPr>
          <p:nvPr>
            <p:ph type="sldNum" sz="quarter" idx="10"/>
          </p:nvPr>
        </p:nvSpPr>
        <p:spPr/>
        <p:txBody>
          <a:bodyPr/>
          <a:lstStyle/>
          <a:p>
            <a:pPr>
              <a:defRPr/>
            </a:pPr>
            <a:fld id="{76D96157-E3EC-4F8B-9716-BB07C9C5BA78}" type="slidenum">
              <a:rPr lang="en-US" smtClean="0"/>
              <a:pPr>
                <a:defRPr/>
              </a:pPr>
              <a:t>3</a:t>
            </a:fld>
            <a:endParaRPr lang="en-US"/>
          </a:p>
        </p:txBody>
      </p:sp>
    </p:spTree>
    <p:extLst>
      <p:ext uri="{BB962C8B-B14F-4D97-AF65-F5344CB8AC3E}">
        <p14:creationId xmlns:p14="http://schemas.microsoft.com/office/powerpoint/2010/main" xmlns="" val="72877213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r>
              <a:rPr lang="en-US" smtClean="0">
                <a:ea typeface="ＭＳ Ｐゴシック" pitchFamily="34" charset="-128"/>
              </a:rPr>
              <a:t>Weaknesses </a:t>
            </a:r>
          </a:p>
        </p:txBody>
      </p:sp>
      <p:sp>
        <p:nvSpPr>
          <p:cNvPr id="52227" name="Content Placeholder 2"/>
          <p:cNvSpPr>
            <a:spLocks noGrp="1"/>
          </p:cNvSpPr>
          <p:nvPr>
            <p:ph idx="1"/>
          </p:nvPr>
        </p:nvSpPr>
        <p:spPr>
          <a:xfrm>
            <a:off x="304800" y="1295400"/>
            <a:ext cx="8610600" cy="4953000"/>
          </a:xfrm>
        </p:spPr>
        <p:txBody>
          <a:bodyPr/>
          <a:lstStyle/>
          <a:p>
            <a:r>
              <a:rPr lang="en-US" smtClean="0">
                <a:ea typeface="ＭＳ Ｐゴシック" pitchFamily="34" charset="-128"/>
              </a:rPr>
              <a:t>The size of the Region is incongruous with the resources available for its administration</a:t>
            </a:r>
          </a:p>
          <a:p>
            <a:r>
              <a:rPr lang="en-US" smtClean="0">
                <a:ea typeface="ＭＳ Ｐゴシック" pitchFamily="34" charset="-128"/>
              </a:rPr>
              <a:t>IEEE market share in key areas is low</a:t>
            </a:r>
          </a:p>
          <a:p>
            <a:r>
              <a:rPr lang="en-US" smtClean="0">
                <a:ea typeface="ＭＳ Ｐゴシック" pitchFamily="34" charset="-128"/>
              </a:rPr>
              <a:t>There are significant areas within the Region where IEEE visibility is very low</a:t>
            </a:r>
          </a:p>
          <a:p>
            <a:r>
              <a:rPr lang="en-US" smtClean="0">
                <a:ea typeface="ＭＳ Ｐゴシック" pitchFamily="34" charset="-128"/>
              </a:rPr>
              <a:t>The disparity between different Sections in the Region does not support some “one size fits all” practices of IEEE </a:t>
            </a:r>
          </a:p>
          <a:p>
            <a:r>
              <a:rPr lang="en-US" smtClean="0">
                <a:ea typeface="ＭＳ Ｐゴシック" pitchFamily="34" charset="-128"/>
              </a:rPr>
              <a:t>The operations of the Region are not optimized to take advantage of available cooperation and funding opportunities</a:t>
            </a:r>
          </a:p>
        </p:txBody>
      </p:sp>
      <p:sp>
        <p:nvSpPr>
          <p:cNvPr id="52228" name="Slide Number Placeholder 3"/>
          <p:cNvSpPr>
            <a:spLocks noGrp="1"/>
          </p:cNvSpPr>
          <p:nvPr>
            <p:ph type="sldNum" sz="quarter" idx="10"/>
          </p:nvPr>
        </p:nvSpPr>
        <p:spPr bwMode="auto">
          <a:noFill/>
          <a:ln>
            <a:miter lim="800000"/>
            <a:headEnd/>
            <a:tailEnd/>
          </a:ln>
        </p:spPr>
        <p:txBody>
          <a:bodyPr/>
          <a:lstStyle/>
          <a:p>
            <a:fld id="{2D8F4FAA-223B-49BA-BC7C-93D0561F483D}" type="slidenum">
              <a:rPr lang="en-US"/>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685800" y="304800"/>
            <a:ext cx="7772400" cy="609600"/>
          </a:xfrm>
        </p:spPr>
        <p:txBody>
          <a:bodyPr/>
          <a:lstStyle/>
          <a:p>
            <a:r>
              <a:rPr lang="en-US" smtClean="0">
                <a:ea typeface="ＭＳ Ｐゴシック" pitchFamily="34" charset="-128"/>
              </a:rPr>
              <a:t>Opportunities </a:t>
            </a:r>
          </a:p>
        </p:txBody>
      </p:sp>
      <p:sp>
        <p:nvSpPr>
          <p:cNvPr id="3" name="Content Placeholder 2"/>
          <p:cNvSpPr>
            <a:spLocks noGrp="1"/>
          </p:cNvSpPr>
          <p:nvPr>
            <p:ph idx="1"/>
          </p:nvPr>
        </p:nvSpPr>
        <p:spPr>
          <a:xfrm>
            <a:off x="304800" y="762000"/>
            <a:ext cx="8839200" cy="5791200"/>
          </a:xfrm>
        </p:spPr>
        <p:txBody>
          <a:bodyPr/>
          <a:lstStyle/>
          <a:p>
            <a:pPr>
              <a:defRPr/>
            </a:pPr>
            <a:r>
              <a:rPr lang="en-US" dirty="0" smtClean="0"/>
              <a:t>Cooperation with local associations, governmental/intergovernmental organizations, and educational institutions</a:t>
            </a:r>
          </a:p>
          <a:p>
            <a:pPr>
              <a:defRPr/>
            </a:pPr>
            <a:r>
              <a:rPr lang="en-US" dirty="0" smtClean="0"/>
              <a:t>Cooperation with EU institutions, especially in the areas of Standards, Education and Accreditation  </a:t>
            </a:r>
          </a:p>
          <a:p>
            <a:pPr>
              <a:defRPr/>
            </a:pPr>
            <a:r>
              <a:rPr lang="en-US" dirty="0" smtClean="0"/>
              <a:t>Member recruiting drives</a:t>
            </a:r>
          </a:p>
          <a:p>
            <a:pPr>
              <a:defRPr/>
            </a:pPr>
            <a:r>
              <a:rPr lang="en-US" dirty="0" smtClean="0"/>
              <a:t>Development of new IEEE OUs</a:t>
            </a:r>
          </a:p>
          <a:p>
            <a:pPr lvl="1">
              <a:defRPr/>
            </a:pPr>
            <a:r>
              <a:rPr lang="en-US" dirty="0" smtClean="0"/>
              <a:t>This activity would require area-specific activities and creative solutions; traditional methods are unlikely to bring progress</a:t>
            </a:r>
          </a:p>
          <a:p>
            <a:pPr>
              <a:defRPr/>
            </a:pPr>
            <a:r>
              <a:rPr lang="en-US" dirty="0" smtClean="0"/>
              <a:t>Redesign of conference activity in R8</a:t>
            </a:r>
          </a:p>
          <a:p>
            <a:pPr lvl="1">
              <a:defRPr/>
            </a:pPr>
            <a:r>
              <a:rPr lang="en-US" dirty="0" smtClean="0"/>
              <a:t>Toward IEEE-owned conferences and surplus generating conferences for R8</a:t>
            </a:r>
          </a:p>
          <a:p>
            <a:pPr>
              <a:defRPr/>
            </a:pPr>
            <a:r>
              <a:rPr lang="en-US" dirty="0" smtClean="0"/>
              <a:t>Accreditation opportunities </a:t>
            </a:r>
            <a:r>
              <a:rPr lang="hr-HR" dirty="0" smtClean="0"/>
              <a:t>(</a:t>
            </a:r>
            <a:r>
              <a:rPr lang="hr-HR" dirty="0" err="1" smtClean="0"/>
              <a:t>e.g</a:t>
            </a:r>
            <a:r>
              <a:rPr lang="hr-HR" dirty="0" smtClean="0"/>
              <a:t>.,</a:t>
            </a:r>
            <a:r>
              <a:rPr lang="en-US" dirty="0" smtClean="0"/>
              <a:t> GCC</a:t>
            </a:r>
            <a:r>
              <a:rPr lang="hr-HR" dirty="0" smtClean="0"/>
              <a:t>)</a:t>
            </a:r>
            <a:r>
              <a:rPr lang="en-US" dirty="0" smtClean="0"/>
              <a:t> </a:t>
            </a:r>
            <a:endParaRPr lang="en-US" dirty="0"/>
          </a:p>
        </p:txBody>
      </p:sp>
      <p:sp>
        <p:nvSpPr>
          <p:cNvPr id="53252" name="Slide Number Placeholder 3"/>
          <p:cNvSpPr>
            <a:spLocks noGrp="1"/>
          </p:cNvSpPr>
          <p:nvPr>
            <p:ph type="sldNum" sz="quarter" idx="10"/>
          </p:nvPr>
        </p:nvSpPr>
        <p:spPr bwMode="auto">
          <a:noFill/>
          <a:ln>
            <a:miter lim="800000"/>
            <a:headEnd/>
            <a:tailEnd/>
          </a:ln>
        </p:spPr>
        <p:txBody>
          <a:bodyPr/>
          <a:lstStyle/>
          <a:p>
            <a:fld id="{61B1338E-2872-4D67-A85D-6BBA5C45DE07}" type="slidenum">
              <a:rPr lang="en-US"/>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smtClean="0">
                <a:ea typeface="ＭＳ Ｐゴシック" pitchFamily="34" charset="-128"/>
              </a:rPr>
              <a:t>Threats </a:t>
            </a:r>
          </a:p>
        </p:txBody>
      </p:sp>
      <p:sp>
        <p:nvSpPr>
          <p:cNvPr id="54275" name="Content Placeholder 2"/>
          <p:cNvSpPr>
            <a:spLocks noGrp="1"/>
          </p:cNvSpPr>
          <p:nvPr>
            <p:ph idx="1"/>
          </p:nvPr>
        </p:nvSpPr>
        <p:spPr/>
        <p:txBody>
          <a:bodyPr/>
          <a:lstStyle/>
          <a:p>
            <a:r>
              <a:rPr lang="en-US" smtClean="0">
                <a:ea typeface="ＭＳ Ｐゴシック" pitchFamily="34" charset="-128"/>
              </a:rPr>
              <a:t>Loss of members to aggressive recruiting by other local and global associations </a:t>
            </a:r>
          </a:p>
          <a:p>
            <a:r>
              <a:rPr lang="en-US" smtClean="0">
                <a:ea typeface="ＭＳ Ｐゴシック" pitchFamily="34" charset="-128"/>
              </a:rPr>
              <a:t>Online and other electronic social networks may challenge IEEE appeal to potential members </a:t>
            </a:r>
          </a:p>
          <a:p>
            <a:r>
              <a:rPr lang="en-US" smtClean="0">
                <a:ea typeface="ＭＳ Ｐゴシック" pitchFamily="34" charset="-128"/>
              </a:rPr>
              <a:t>Expanded activities of commercial publishers and conference providers in IEEE Fields of Interest in the Region</a:t>
            </a:r>
            <a:endParaRPr lang="hr-HR" smtClean="0">
              <a:ea typeface="ＭＳ Ｐゴシック" pitchFamily="34" charset="-128"/>
            </a:endParaRPr>
          </a:p>
          <a:p>
            <a:r>
              <a:rPr lang="en-US" smtClean="0">
                <a:ea typeface="ＭＳ Ｐゴシック" pitchFamily="34" charset="-128"/>
              </a:rPr>
              <a:t>Perception of IEEE as "US-centric"</a:t>
            </a:r>
          </a:p>
          <a:p>
            <a:endParaRPr lang="en-US" smtClean="0">
              <a:ea typeface="ＭＳ Ｐゴシック" pitchFamily="34" charset="-128"/>
            </a:endParaRPr>
          </a:p>
        </p:txBody>
      </p:sp>
      <p:sp>
        <p:nvSpPr>
          <p:cNvPr id="54276" name="Slide Number Placeholder 3"/>
          <p:cNvSpPr>
            <a:spLocks noGrp="1"/>
          </p:cNvSpPr>
          <p:nvPr>
            <p:ph type="sldNum" sz="quarter" idx="10"/>
          </p:nvPr>
        </p:nvSpPr>
        <p:spPr bwMode="auto">
          <a:noFill/>
          <a:ln>
            <a:miter lim="800000"/>
            <a:headEnd/>
            <a:tailEnd/>
          </a:ln>
        </p:spPr>
        <p:txBody>
          <a:bodyPr/>
          <a:lstStyle/>
          <a:p>
            <a:fld id="{10391379-542B-4043-B40E-64F2516E241D}" type="slidenum">
              <a:rPr lang="en-US"/>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685800" y="609600"/>
            <a:ext cx="7772400" cy="990600"/>
          </a:xfrm>
        </p:spPr>
        <p:txBody>
          <a:bodyPr/>
          <a:lstStyle/>
          <a:p>
            <a:r>
              <a:rPr lang="en-US" smtClean="0">
                <a:ea typeface="ＭＳ Ｐゴシック" pitchFamily="34" charset="-128"/>
              </a:rPr>
              <a:t>Region 8 Primary Challenges</a:t>
            </a:r>
            <a:br>
              <a:rPr lang="en-US" smtClean="0">
                <a:ea typeface="ＭＳ Ｐゴシック" pitchFamily="34" charset="-128"/>
              </a:rPr>
            </a:br>
            <a:r>
              <a:rPr lang="en-US" smtClean="0">
                <a:ea typeface="ＭＳ Ｐゴシック" pitchFamily="34" charset="-128"/>
              </a:rPr>
              <a:t>(1) Africa  </a:t>
            </a:r>
          </a:p>
        </p:txBody>
      </p:sp>
      <p:sp>
        <p:nvSpPr>
          <p:cNvPr id="55299" name="Content Placeholder 2"/>
          <p:cNvSpPr>
            <a:spLocks noGrp="1"/>
          </p:cNvSpPr>
          <p:nvPr>
            <p:ph idx="1"/>
          </p:nvPr>
        </p:nvSpPr>
        <p:spPr>
          <a:xfrm>
            <a:off x="304800" y="1676400"/>
            <a:ext cx="8610600" cy="4648200"/>
          </a:xfrm>
        </p:spPr>
        <p:txBody>
          <a:bodyPr/>
          <a:lstStyle/>
          <a:p>
            <a:r>
              <a:rPr lang="en-US" smtClean="0">
                <a:ea typeface="ＭＳ Ｐゴシック" pitchFamily="34" charset="-128"/>
              </a:rPr>
              <a:t>To gather information on the potential IEEE community </a:t>
            </a:r>
          </a:p>
          <a:p>
            <a:pPr lvl="1">
              <a:buClr>
                <a:srgbClr val="595959"/>
              </a:buClr>
            </a:pPr>
            <a:r>
              <a:rPr lang="en-US" smtClean="0">
                <a:ea typeface="ＭＳ Ｐゴシック" pitchFamily="34" charset="-128"/>
              </a:rPr>
              <a:t>First in Southern and Eastern Africa</a:t>
            </a:r>
          </a:p>
          <a:p>
            <a:r>
              <a:rPr lang="en-US" smtClean="0">
                <a:ea typeface="ＭＳ Ｐゴシック" pitchFamily="34" charset="-128"/>
              </a:rPr>
              <a:t>Development of activities, with a focus on university programs</a:t>
            </a:r>
          </a:p>
          <a:p>
            <a:r>
              <a:rPr lang="en-US" smtClean="0">
                <a:ea typeface="ＭＳ Ｐゴシック" pitchFamily="34" charset="-128"/>
              </a:rPr>
              <a:t>Addressing power and energy infrastructure issues </a:t>
            </a:r>
          </a:p>
          <a:p>
            <a:r>
              <a:rPr lang="en-US" smtClean="0">
                <a:ea typeface="ＭＳ Ｐゴシック" pitchFamily="34" charset="-128"/>
              </a:rPr>
              <a:t>Addressing education issues in the areas of pre-university education, university-level education and accreditation</a:t>
            </a:r>
          </a:p>
        </p:txBody>
      </p:sp>
      <p:sp>
        <p:nvSpPr>
          <p:cNvPr id="55300" name="Slide Number Placeholder 3"/>
          <p:cNvSpPr>
            <a:spLocks noGrp="1"/>
          </p:cNvSpPr>
          <p:nvPr>
            <p:ph type="sldNum" sz="quarter" idx="10"/>
          </p:nvPr>
        </p:nvSpPr>
        <p:spPr bwMode="auto">
          <a:noFill/>
          <a:ln>
            <a:miter lim="800000"/>
            <a:headEnd/>
            <a:tailEnd/>
          </a:ln>
        </p:spPr>
        <p:txBody>
          <a:bodyPr/>
          <a:lstStyle/>
          <a:p>
            <a:fld id="{6F64B74A-BDC7-489B-8A1A-AF1BF09EEAE0}" type="slidenum">
              <a:rPr lang="en-US"/>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a:xfrm>
            <a:off x="685800" y="609600"/>
            <a:ext cx="7772400" cy="990600"/>
          </a:xfrm>
        </p:spPr>
        <p:txBody>
          <a:bodyPr/>
          <a:lstStyle/>
          <a:p>
            <a:r>
              <a:rPr lang="en-US" smtClean="0">
                <a:ea typeface="ＭＳ Ｐゴシック" pitchFamily="34" charset="-128"/>
              </a:rPr>
              <a:t>Region 8 Primary Challenges</a:t>
            </a:r>
            <a:br>
              <a:rPr lang="en-US" smtClean="0">
                <a:ea typeface="ＭＳ Ｐゴシック" pitchFamily="34" charset="-128"/>
              </a:rPr>
            </a:br>
            <a:r>
              <a:rPr lang="en-US" sz="2400" smtClean="0">
                <a:ea typeface="ＭＳ Ｐゴシック" pitchFamily="34" charset="-128"/>
              </a:rPr>
              <a:t>(2) Cooperation will European agencies  </a:t>
            </a:r>
            <a:endParaRPr lang="en-US" smtClean="0">
              <a:ea typeface="ＭＳ Ｐゴシック" pitchFamily="34" charset="-128"/>
            </a:endParaRPr>
          </a:p>
        </p:txBody>
      </p:sp>
      <p:sp>
        <p:nvSpPr>
          <p:cNvPr id="56323" name="Content Placeholder 2"/>
          <p:cNvSpPr>
            <a:spLocks noGrp="1"/>
          </p:cNvSpPr>
          <p:nvPr>
            <p:ph idx="1"/>
          </p:nvPr>
        </p:nvSpPr>
        <p:spPr/>
        <p:txBody>
          <a:bodyPr/>
          <a:lstStyle/>
          <a:p>
            <a:endParaRPr lang="en-US" smtClean="0">
              <a:ea typeface="ＭＳ Ｐゴシック" pitchFamily="34" charset="-128"/>
            </a:endParaRPr>
          </a:p>
          <a:p>
            <a:r>
              <a:rPr lang="en-US" smtClean="0">
                <a:ea typeface="ＭＳ Ｐゴシック" pitchFamily="34" charset="-128"/>
              </a:rPr>
              <a:t>To understand current Standards and Education initiatives in the Region, and how the Region, through its activities, could potentially support them</a:t>
            </a:r>
          </a:p>
          <a:p>
            <a:pPr>
              <a:buFontTx/>
              <a:buNone/>
            </a:pPr>
            <a:r>
              <a:rPr lang="en-US" smtClean="0">
                <a:ea typeface="ＭＳ Ｐゴシック" pitchFamily="34" charset="-128"/>
              </a:rPr>
              <a:t> </a:t>
            </a:r>
          </a:p>
          <a:p>
            <a:r>
              <a:rPr lang="en-US" smtClean="0">
                <a:ea typeface="ＭＳ Ｐゴシック" pitchFamily="34" charset="-128"/>
              </a:rPr>
              <a:t>The development of contacts and pilot projects with local associations and related organizations</a:t>
            </a:r>
          </a:p>
        </p:txBody>
      </p:sp>
      <p:sp>
        <p:nvSpPr>
          <p:cNvPr id="56324" name="Slide Number Placeholder 3"/>
          <p:cNvSpPr>
            <a:spLocks noGrp="1"/>
          </p:cNvSpPr>
          <p:nvPr>
            <p:ph type="sldNum" sz="quarter" idx="10"/>
          </p:nvPr>
        </p:nvSpPr>
        <p:spPr bwMode="auto">
          <a:noFill/>
          <a:ln>
            <a:miter lim="800000"/>
            <a:headEnd/>
            <a:tailEnd/>
          </a:ln>
        </p:spPr>
        <p:txBody>
          <a:bodyPr/>
          <a:lstStyle/>
          <a:p>
            <a:fld id="{44A3E94B-31D5-40E9-A19C-0EC0E14962FE}" type="slidenum">
              <a:rPr lang="en-US"/>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685800" y="609600"/>
            <a:ext cx="7772400" cy="990600"/>
          </a:xfrm>
        </p:spPr>
        <p:txBody>
          <a:bodyPr/>
          <a:lstStyle/>
          <a:p>
            <a:r>
              <a:rPr lang="en-US" smtClean="0">
                <a:ea typeface="ＭＳ Ｐゴシック" pitchFamily="34" charset="-128"/>
              </a:rPr>
              <a:t>Region 8 Primary Challenges</a:t>
            </a:r>
            <a:br>
              <a:rPr lang="en-US" smtClean="0">
                <a:ea typeface="ＭＳ Ｐゴシック" pitchFamily="34" charset="-128"/>
              </a:rPr>
            </a:br>
            <a:r>
              <a:rPr lang="en-US" smtClean="0">
                <a:ea typeface="ＭＳ Ｐゴシック" pitchFamily="34" charset="-128"/>
              </a:rPr>
              <a:t>(3) Conferences   </a:t>
            </a:r>
          </a:p>
        </p:txBody>
      </p:sp>
      <p:sp>
        <p:nvSpPr>
          <p:cNvPr id="57347" name="Content Placeholder 2"/>
          <p:cNvSpPr>
            <a:spLocks noGrp="1"/>
          </p:cNvSpPr>
          <p:nvPr>
            <p:ph idx="1"/>
          </p:nvPr>
        </p:nvSpPr>
        <p:spPr/>
        <p:txBody>
          <a:bodyPr/>
          <a:lstStyle/>
          <a:p>
            <a:endParaRPr lang="en-US" smtClean="0">
              <a:ea typeface="ＭＳ Ｐゴシック" pitchFamily="34" charset="-128"/>
            </a:endParaRPr>
          </a:p>
          <a:p>
            <a:r>
              <a:rPr lang="en-US" smtClean="0">
                <a:ea typeface="ＭＳ Ｐゴシック" pitchFamily="34" charset="-128"/>
              </a:rPr>
              <a:t>To gather information on the overall state of affairs of IEEE conferences in R8</a:t>
            </a:r>
          </a:p>
          <a:p>
            <a:endParaRPr lang="en-US" smtClean="0">
              <a:ea typeface="ＭＳ Ｐゴシック" pitchFamily="34" charset="-128"/>
            </a:endParaRPr>
          </a:p>
          <a:p>
            <a:r>
              <a:rPr lang="en-US" smtClean="0">
                <a:ea typeface="ＭＳ Ｐゴシック" pitchFamily="34" charset="-128"/>
              </a:rPr>
              <a:t>A review of Region’s track record and performance with conferences </a:t>
            </a:r>
          </a:p>
          <a:p>
            <a:endParaRPr lang="en-US" smtClean="0">
              <a:ea typeface="ＭＳ Ｐゴシック" pitchFamily="34" charset="-128"/>
            </a:endParaRPr>
          </a:p>
          <a:p>
            <a:r>
              <a:rPr lang="en-US" smtClean="0">
                <a:ea typeface="ＭＳ Ｐゴシック" pitchFamily="34" charset="-128"/>
              </a:rPr>
              <a:t>Development of a long-term conference strategy for the Region </a:t>
            </a:r>
          </a:p>
        </p:txBody>
      </p:sp>
      <p:sp>
        <p:nvSpPr>
          <p:cNvPr id="57348" name="Slide Number Placeholder 3"/>
          <p:cNvSpPr>
            <a:spLocks noGrp="1"/>
          </p:cNvSpPr>
          <p:nvPr>
            <p:ph type="sldNum" sz="quarter" idx="10"/>
          </p:nvPr>
        </p:nvSpPr>
        <p:spPr bwMode="auto">
          <a:noFill/>
          <a:ln>
            <a:miter lim="800000"/>
            <a:headEnd/>
            <a:tailEnd/>
          </a:ln>
        </p:spPr>
        <p:txBody>
          <a:bodyPr/>
          <a:lstStyle/>
          <a:p>
            <a:fld id="{C20E03E8-7E96-42FF-BE4C-6B2B6E450D90}" type="slidenum">
              <a:rPr lang="en-US"/>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Title 1"/>
          <p:cNvSpPr>
            <a:spLocks noGrp="1"/>
          </p:cNvSpPr>
          <p:nvPr>
            <p:ph type="title" idx="4294967295"/>
          </p:nvPr>
        </p:nvSpPr>
        <p:spPr>
          <a:xfrm>
            <a:off x="685800" y="609600"/>
            <a:ext cx="7772400" cy="914400"/>
          </a:xfrm>
        </p:spPr>
        <p:txBody>
          <a:bodyPr/>
          <a:lstStyle/>
          <a:p>
            <a:pPr algn="ctr"/>
            <a:r>
              <a:rPr lang="pl-PL" dirty="0" smtClean="0">
                <a:ea typeface="ＭＳ Ｐゴシック" pitchFamily="34" charset="-128"/>
              </a:rPr>
              <a:t>R8  </a:t>
            </a:r>
            <a:r>
              <a:rPr lang="en-US" dirty="0" err="1" smtClean="0">
                <a:ea typeface="ＭＳ Ｐゴシック" pitchFamily="34" charset="-128"/>
              </a:rPr>
              <a:t>SWOT</a:t>
            </a:r>
            <a:r>
              <a:rPr lang="en-US" dirty="0" smtClean="0">
                <a:ea typeface="ＭＳ Ｐゴシック" pitchFamily="34" charset="-128"/>
              </a:rPr>
              <a:t> </a:t>
            </a:r>
            <a:r>
              <a:rPr lang="en-US" dirty="0">
                <a:ea typeface="ＭＳ Ｐゴシック" pitchFamily="34" charset="-128"/>
              </a:rPr>
              <a:t>ANALYSIS</a:t>
            </a:r>
            <a:r>
              <a:rPr lang="pl-PL" dirty="0">
                <a:ea typeface="ＭＳ Ｐゴシック" pitchFamily="34" charset="-128"/>
              </a:rPr>
              <a:t> </a:t>
            </a:r>
            <a:r>
              <a:rPr lang="pl-PL" sz="2400" dirty="0" smtClean="0"/>
              <a:t>(TEAM B)</a:t>
            </a:r>
            <a:endParaRPr lang="en-GB" sz="1050" b="0" i="1" dirty="0" smtClean="0"/>
          </a:p>
        </p:txBody>
      </p:sp>
      <p:sp>
        <p:nvSpPr>
          <p:cNvPr id="6148" name="Content Placeholder 2"/>
          <p:cNvSpPr>
            <a:spLocks noGrp="1"/>
          </p:cNvSpPr>
          <p:nvPr>
            <p:ph idx="4294967295"/>
          </p:nvPr>
        </p:nvSpPr>
        <p:spPr>
          <a:xfrm>
            <a:off x="304800" y="1828800"/>
            <a:ext cx="8534400" cy="4191000"/>
          </a:xfrm>
        </p:spPr>
        <p:txBody>
          <a:bodyPr/>
          <a:lstStyle/>
          <a:p>
            <a:r>
              <a:rPr lang="en-US" sz="2000" b="1" dirty="0" smtClean="0"/>
              <a:t>A scan of the internal and external environment is an important part of the strategic planning process</a:t>
            </a:r>
          </a:p>
          <a:p>
            <a:r>
              <a:rPr lang="en-US" sz="2000" b="1" dirty="0" smtClean="0"/>
              <a:t>Environmental factors internal to the organization usually can be classified as Strengths or Weaknesses, and those external to it can be classified as Opportunities or Threats</a:t>
            </a:r>
          </a:p>
          <a:p>
            <a:r>
              <a:rPr lang="en-US" sz="2000" b="1" dirty="0" smtClean="0"/>
              <a:t>The </a:t>
            </a:r>
            <a:r>
              <a:rPr lang="en-US" sz="2000" b="1" dirty="0" err="1" smtClean="0"/>
              <a:t>SWOT</a:t>
            </a:r>
            <a:r>
              <a:rPr lang="en-US" sz="2000" b="1" dirty="0" smtClean="0"/>
              <a:t> analysis provides information that is helpful in matching the resources and capabilities to the competitive environment in which the organization operates</a:t>
            </a:r>
          </a:p>
          <a:p>
            <a:r>
              <a:rPr lang="en-US" sz="2000" b="1" dirty="0" smtClean="0"/>
              <a:t>As such, it is instrumental in strategy formulation and selection</a:t>
            </a:r>
          </a:p>
          <a:p>
            <a:endParaRPr lang="hr-HR" sz="2000" dirty="0" smtClean="0"/>
          </a:p>
        </p:txBody>
      </p:sp>
    </p:spTree>
    <p:extLst>
      <p:ext uri="{BB962C8B-B14F-4D97-AF65-F5344CB8AC3E}">
        <p14:creationId xmlns:p14="http://schemas.microsoft.com/office/powerpoint/2010/main" xmlns="" val="364354029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Title 1"/>
          <p:cNvSpPr>
            <a:spLocks noGrp="1"/>
          </p:cNvSpPr>
          <p:nvPr>
            <p:ph type="title" idx="4294967295"/>
          </p:nvPr>
        </p:nvSpPr>
        <p:spPr/>
        <p:txBody>
          <a:bodyPr/>
          <a:lstStyle/>
          <a:p>
            <a:pPr algn="ctr"/>
            <a:r>
              <a:rPr lang="en-GB" smtClean="0"/>
              <a:t>Strengths</a:t>
            </a:r>
          </a:p>
        </p:txBody>
      </p:sp>
      <p:sp>
        <p:nvSpPr>
          <p:cNvPr id="6148" name="Content Placeholder 2"/>
          <p:cNvSpPr>
            <a:spLocks noGrp="1"/>
          </p:cNvSpPr>
          <p:nvPr>
            <p:ph idx="4294967295"/>
          </p:nvPr>
        </p:nvSpPr>
        <p:spPr>
          <a:xfrm>
            <a:off x="304800" y="1828800"/>
            <a:ext cx="8534400" cy="4191000"/>
          </a:xfrm>
        </p:spPr>
        <p:txBody>
          <a:bodyPr/>
          <a:lstStyle/>
          <a:p>
            <a:r>
              <a:rPr lang="en-US" sz="2000" b="1" smtClean="0"/>
              <a:t>Region 8 is 2</a:t>
            </a:r>
            <a:r>
              <a:rPr lang="en-US" sz="2000" b="1" baseline="30000" smtClean="0"/>
              <a:t>nd</a:t>
            </a:r>
            <a:r>
              <a:rPr lang="en-US" sz="2000" b="1" smtClean="0"/>
              <a:t> to Region 10 considering the total number of members and 2</a:t>
            </a:r>
            <a:r>
              <a:rPr lang="en-US" sz="2000" b="1" baseline="30000" smtClean="0"/>
              <a:t>nd</a:t>
            </a:r>
            <a:r>
              <a:rPr lang="en-US" sz="2000" b="1" smtClean="0"/>
              <a:t> to Region 6 for the number of members above Graduate Student grade</a:t>
            </a:r>
          </a:p>
          <a:p>
            <a:r>
              <a:rPr lang="en-US" sz="2000" b="1" smtClean="0"/>
              <a:t>Membership growing</a:t>
            </a:r>
          </a:p>
          <a:p>
            <a:r>
              <a:rPr lang="en-US" sz="2000" b="1" smtClean="0"/>
              <a:t>Diverse membership</a:t>
            </a:r>
          </a:p>
          <a:p>
            <a:r>
              <a:rPr lang="en-US" sz="2000" b="1" smtClean="0"/>
              <a:t>Currently 56 sections (2</a:t>
            </a:r>
            <a:r>
              <a:rPr lang="en-US" sz="2000" b="1" baseline="30000" smtClean="0"/>
              <a:t>nd</a:t>
            </a:r>
            <a:r>
              <a:rPr lang="en-US" sz="2000" b="1" smtClean="0"/>
              <a:t> after Region 10)</a:t>
            </a:r>
          </a:p>
          <a:p>
            <a:r>
              <a:rPr lang="en-US" sz="2000" b="1" smtClean="0"/>
              <a:t>Supported by IEEE brand</a:t>
            </a:r>
          </a:p>
          <a:p>
            <a:r>
              <a:rPr lang="en-US" sz="2000" b="1" smtClean="0"/>
              <a:t>Active region in industry and academy</a:t>
            </a:r>
          </a:p>
          <a:p>
            <a:endParaRPr lang="hr-HR" sz="2000" smtClean="0"/>
          </a:p>
        </p:txBody>
      </p:sp>
    </p:spTree>
    <p:extLst>
      <p:ext uri="{BB962C8B-B14F-4D97-AF65-F5344CB8AC3E}">
        <p14:creationId xmlns:p14="http://schemas.microsoft.com/office/powerpoint/2010/main" xmlns="" val="61523898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Title 1"/>
          <p:cNvSpPr>
            <a:spLocks noGrp="1"/>
          </p:cNvSpPr>
          <p:nvPr>
            <p:ph type="title" idx="4294967295"/>
          </p:nvPr>
        </p:nvSpPr>
        <p:spPr/>
        <p:txBody>
          <a:bodyPr/>
          <a:lstStyle/>
          <a:p>
            <a:pPr algn="ctr"/>
            <a:r>
              <a:rPr lang="en-GB" smtClean="0"/>
              <a:t>Weaknesses</a:t>
            </a:r>
          </a:p>
        </p:txBody>
      </p:sp>
      <p:sp>
        <p:nvSpPr>
          <p:cNvPr id="6148" name="Content Placeholder 2"/>
          <p:cNvSpPr>
            <a:spLocks noGrp="1"/>
          </p:cNvSpPr>
          <p:nvPr>
            <p:ph idx="4294967295"/>
          </p:nvPr>
        </p:nvSpPr>
        <p:spPr>
          <a:xfrm>
            <a:off x="304800" y="1981200"/>
            <a:ext cx="8534400" cy="4038600"/>
          </a:xfrm>
        </p:spPr>
        <p:txBody>
          <a:bodyPr/>
          <a:lstStyle/>
          <a:p>
            <a:r>
              <a:rPr lang="en-US" sz="2000" b="1" smtClean="0"/>
              <a:t>Membership imbalance</a:t>
            </a:r>
          </a:p>
          <a:p>
            <a:r>
              <a:rPr lang="en-US" sz="2000" b="1" smtClean="0"/>
              <a:t>Not many volunteers in some areas</a:t>
            </a:r>
          </a:p>
          <a:p>
            <a:r>
              <a:rPr lang="en-US" sz="2000" b="1" smtClean="0"/>
              <a:t>Geographically too wide with many sections</a:t>
            </a:r>
          </a:p>
          <a:p>
            <a:r>
              <a:rPr lang="en-US" sz="2000" b="1" smtClean="0"/>
              <a:t>High travel cost</a:t>
            </a:r>
          </a:p>
          <a:p>
            <a:r>
              <a:rPr lang="en-US" sz="2000" b="1" smtClean="0"/>
              <a:t>Excessive diversity</a:t>
            </a:r>
          </a:p>
          <a:p>
            <a:r>
              <a:rPr lang="en-US" sz="2000" b="1" smtClean="0"/>
              <a:t>Some countries suffer internet unavailability</a:t>
            </a:r>
          </a:p>
          <a:p>
            <a:r>
              <a:rPr lang="en-US" sz="2000" b="1" smtClean="0"/>
              <a:t>Includes developing areas</a:t>
            </a:r>
          </a:p>
          <a:p>
            <a:r>
              <a:rPr lang="en-US" sz="2000" b="1" smtClean="0"/>
              <a:t>Includes politically unstable areas</a:t>
            </a:r>
          </a:p>
          <a:p>
            <a:endParaRPr lang="hr-HR" sz="2000" smtClean="0"/>
          </a:p>
        </p:txBody>
      </p:sp>
    </p:spTree>
    <p:extLst>
      <p:ext uri="{BB962C8B-B14F-4D97-AF65-F5344CB8AC3E}">
        <p14:creationId xmlns:p14="http://schemas.microsoft.com/office/powerpoint/2010/main" xmlns="" val="30107275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Title 1"/>
          <p:cNvSpPr>
            <a:spLocks noGrp="1"/>
          </p:cNvSpPr>
          <p:nvPr>
            <p:ph type="title" idx="4294967295"/>
          </p:nvPr>
        </p:nvSpPr>
        <p:spPr/>
        <p:txBody>
          <a:bodyPr/>
          <a:lstStyle/>
          <a:p>
            <a:pPr algn="ctr"/>
            <a:r>
              <a:rPr lang="en-GB" smtClean="0"/>
              <a:t>Opportunities</a:t>
            </a:r>
          </a:p>
        </p:txBody>
      </p:sp>
      <p:sp>
        <p:nvSpPr>
          <p:cNvPr id="6148" name="Content Placeholder 2"/>
          <p:cNvSpPr>
            <a:spLocks noGrp="1"/>
          </p:cNvSpPr>
          <p:nvPr>
            <p:ph idx="4294967295"/>
          </p:nvPr>
        </p:nvSpPr>
        <p:spPr>
          <a:xfrm>
            <a:off x="304800" y="2133600"/>
            <a:ext cx="8534400" cy="3429000"/>
          </a:xfrm>
        </p:spPr>
        <p:txBody>
          <a:bodyPr/>
          <a:lstStyle/>
          <a:p>
            <a:r>
              <a:rPr lang="en-US" sz="2000" b="1" smtClean="0"/>
              <a:t>Possibilities to develop more new programs</a:t>
            </a:r>
          </a:p>
          <a:p>
            <a:r>
              <a:rPr lang="en-US" sz="2000" b="1" smtClean="0"/>
              <a:t>Easy access to cross-discipline</a:t>
            </a:r>
          </a:p>
          <a:p>
            <a:r>
              <a:rPr lang="en-US" sz="2000" b="1" smtClean="0"/>
              <a:t>Increased opportunities in continuing education</a:t>
            </a:r>
          </a:p>
          <a:p>
            <a:r>
              <a:rPr lang="en-US" sz="2000" b="1" smtClean="0"/>
              <a:t>More collaboration with non-IEEE organisations</a:t>
            </a:r>
          </a:p>
          <a:p>
            <a:r>
              <a:rPr lang="en-US" sz="2000" b="1" smtClean="0"/>
              <a:t>Increase IEEE visibility in all countries of Region 8</a:t>
            </a:r>
          </a:p>
          <a:p>
            <a:r>
              <a:rPr lang="en-US" sz="2000" b="1" smtClean="0"/>
              <a:t>Know better what our members want from IEEE</a:t>
            </a:r>
          </a:p>
          <a:p>
            <a:pPr>
              <a:buFont typeface="Wingdings" pitchFamily="2" charset="2"/>
              <a:buNone/>
            </a:pPr>
            <a:endParaRPr lang="en-US" sz="2000" b="1" smtClean="0"/>
          </a:p>
          <a:p>
            <a:endParaRPr lang="hr-HR" sz="2000" smtClean="0"/>
          </a:p>
        </p:txBody>
      </p:sp>
    </p:spTree>
    <p:extLst>
      <p:ext uri="{BB962C8B-B14F-4D97-AF65-F5344CB8AC3E}">
        <p14:creationId xmlns:p14="http://schemas.microsoft.com/office/powerpoint/2010/main" xmlns="" val="40101119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304800" y="1676400"/>
            <a:ext cx="8610600" cy="3200400"/>
          </a:xfrm>
        </p:spPr>
        <p:txBody>
          <a:bodyPr/>
          <a:lstStyle/>
          <a:p>
            <a:pPr marL="0" indent="0" algn="ctr">
              <a:buNone/>
            </a:pPr>
            <a:r>
              <a:rPr lang="pl-PL" sz="6000" dirty="0" err="1" smtClean="0">
                <a:solidFill>
                  <a:srgbClr val="006699"/>
                </a:solidFill>
              </a:rPr>
              <a:t>IEEE</a:t>
            </a:r>
            <a:r>
              <a:rPr lang="pl-PL" sz="6000" dirty="0" smtClean="0">
                <a:solidFill>
                  <a:srgbClr val="006699"/>
                </a:solidFill>
              </a:rPr>
              <a:t> </a:t>
            </a:r>
            <a:r>
              <a:rPr lang="pl-PL" sz="6000" dirty="0" err="1" smtClean="0">
                <a:solidFill>
                  <a:srgbClr val="006699"/>
                </a:solidFill>
              </a:rPr>
              <a:t>CHALLENGES</a:t>
            </a:r>
            <a:endParaRPr lang="pl-PL" sz="6000" dirty="0" smtClean="0">
              <a:solidFill>
                <a:srgbClr val="006699"/>
              </a:solidFill>
            </a:endParaRPr>
          </a:p>
          <a:p>
            <a:pPr marL="0" indent="0" algn="ctr">
              <a:buNone/>
            </a:pPr>
            <a:endParaRPr lang="pl-PL" sz="2000" dirty="0" smtClean="0">
              <a:solidFill>
                <a:srgbClr val="006699"/>
              </a:solidFill>
            </a:endParaRPr>
          </a:p>
          <a:p>
            <a:pPr marL="0" indent="0" algn="ctr">
              <a:buNone/>
            </a:pPr>
            <a:endParaRPr lang="pl-PL" sz="2000" dirty="0">
              <a:solidFill>
                <a:srgbClr val="006699"/>
              </a:solidFill>
            </a:endParaRPr>
          </a:p>
          <a:p>
            <a:pPr marL="0" indent="0" algn="ctr">
              <a:buNone/>
            </a:pPr>
            <a:r>
              <a:rPr lang="pl-PL" sz="2000" dirty="0" err="1" smtClean="0">
                <a:solidFill>
                  <a:srgbClr val="006699"/>
                </a:solidFill>
              </a:rPr>
              <a:t>some</a:t>
            </a:r>
            <a:r>
              <a:rPr lang="pl-PL" sz="2000" dirty="0" smtClean="0">
                <a:solidFill>
                  <a:srgbClr val="006699"/>
                </a:solidFill>
              </a:rPr>
              <a:t> </a:t>
            </a:r>
            <a:r>
              <a:rPr lang="pl-PL" sz="2000" dirty="0" err="1" smtClean="0">
                <a:solidFill>
                  <a:srgbClr val="006699"/>
                </a:solidFill>
              </a:rPr>
              <a:t>points</a:t>
            </a:r>
            <a:r>
              <a:rPr lang="pl-PL" sz="2000" dirty="0" smtClean="0">
                <a:solidFill>
                  <a:srgbClr val="006699"/>
                </a:solidFill>
              </a:rPr>
              <a:t> </a:t>
            </a:r>
            <a:r>
              <a:rPr lang="pl-PL" sz="2000" dirty="0" err="1" smtClean="0">
                <a:solidFill>
                  <a:srgbClr val="006699"/>
                </a:solidFill>
              </a:rPr>
              <a:t>from</a:t>
            </a:r>
            <a:r>
              <a:rPr lang="pl-PL" sz="2000" dirty="0" smtClean="0">
                <a:solidFill>
                  <a:srgbClr val="006699"/>
                </a:solidFill>
              </a:rPr>
              <a:t> </a:t>
            </a:r>
            <a:r>
              <a:rPr lang="pl-PL" sz="2000" dirty="0" err="1" smtClean="0">
                <a:solidFill>
                  <a:srgbClr val="006699"/>
                </a:solidFill>
              </a:rPr>
              <a:t>the</a:t>
            </a:r>
            <a:r>
              <a:rPr lang="pl-PL" sz="2000" dirty="0" smtClean="0">
                <a:solidFill>
                  <a:srgbClr val="006699"/>
                </a:solidFill>
              </a:rPr>
              <a:t> </a:t>
            </a:r>
            <a:r>
              <a:rPr lang="pl-PL" sz="2000" dirty="0" err="1" smtClean="0">
                <a:solidFill>
                  <a:srgbClr val="006699"/>
                </a:solidFill>
              </a:rPr>
              <a:t>presentations</a:t>
            </a:r>
            <a:endParaRPr lang="pl-PL" sz="2000" dirty="0">
              <a:solidFill>
                <a:srgbClr val="006699"/>
              </a:solidFill>
            </a:endParaRPr>
          </a:p>
          <a:p>
            <a:pPr marL="0" indent="0" algn="ctr">
              <a:buNone/>
            </a:pPr>
            <a:r>
              <a:rPr lang="pl-PL" sz="2000" dirty="0" smtClean="0">
                <a:solidFill>
                  <a:srgbClr val="006699"/>
                </a:solidFill>
              </a:rPr>
              <a:t>by IEEE </a:t>
            </a:r>
            <a:r>
              <a:rPr lang="pl-PL" sz="2000" dirty="0" err="1" smtClean="0">
                <a:solidFill>
                  <a:srgbClr val="006699"/>
                </a:solidFill>
              </a:rPr>
              <a:t>President</a:t>
            </a:r>
            <a:r>
              <a:rPr lang="pl-PL" sz="2000" dirty="0" smtClean="0">
                <a:solidFill>
                  <a:srgbClr val="006699"/>
                </a:solidFill>
              </a:rPr>
              <a:t> and </a:t>
            </a:r>
            <a:r>
              <a:rPr lang="pl-PL" sz="2000" dirty="0" err="1" smtClean="0">
                <a:solidFill>
                  <a:srgbClr val="006699"/>
                </a:solidFill>
              </a:rPr>
              <a:t>other</a:t>
            </a:r>
            <a:r>
              <a:rPr lang="pl-PL" sz="2000" smtClean="0">
                <a:solidFill>
                  <a:srgbClr val="006699"/>
                </a:solidFill>
              </a:rPr>
              <a:t> </a:t>
            </a:r>
            <a:r>
              <a:rPr lang="pl-PL" sz="2000" smtClean="0">
                <a:solidFill>
                  <a:srgbClr val="006699"/>
                </a:solidFill>
              </a:rPr>
              <a:t>IEEE </a:t>
            </a:r>
            <a:r>
              <a:rPr lang="pl-PL" sz="2000" smtClean="0">
                <a:solidFill>
                  <a:srgbClr val="006699"/>
                </a:solidFill>
              </a:rPr>
              <a:t>L</a:t>
            </a:r>
            <a:r>
              <a:rPr lang="pl-PL" sz="2000" smtClean="0">
                <a:solidFill>
                  <a:srgbClr val="006699"/>
                </a:solidFill>
              </a:rPr>
              <a:t>eaders</a:t>
            </a:r>
            <a:r>
              <a:rPr lang="pl-PL" sz="2000" dirty="0" smtClean="0">
                <a:solidFill>
                  <a:srgbClr val="006699"/>
                </a:solidFill>
              </a:rPr>
              <a:t> </a:t>
            </a:r>
            <a:endParaRPr lang="pl-PL" sz="2000" dirty="0">
              <a:solidFill>
                <a:srgbClr val="006699"/>
              </a:solidFill>
            </a:endParaRPr>
          </a:p>
        </p:txBody>
      </p:sp>
      <p:sp>
        <p:nvSpPr>
          <p:cNvPr id="4" name="Symbol zastępczy numeru slajdu 3"/>
          <p:cNvSpPr>
            <a:spLocks noGrp="1"/>
          </p:cNvSpPr>
          <p:nvPr>
            <p:ph type="sldNum" sz="quarter" idx="10"/>
          </p:nvPr>
        </p:nvSpPr>
        <p:spPr/>
        <p:txBody>
          <a:bodyPr/>
          <a:lstStyle/>
          <a:p>
            <a:pPr>
              <a:defRPr/>
            </a:pPr>
            <a:fld id="{76D96157-E3EC-4F8B-9716-BB07C9C5BA78}" type="slidenum">
              <a:rPr lang="en-US" smtClean="0"/>
              <a:pPr>
                <a:defRPr/>
              </a:pPr>
              <a:t>4</a:t>
            </a:fld>
            <a:endParaRPr lang="en-US"/>
          </a:p>
        </p:txBody>
      </p:sp>
    </p:spTree>
    <p:extLst>
      <p:ext uri="{BB962C8B-B14F-4D97-AF65-F5344CB8AC3E}">
        <p14:creationId xmlns:p14="http://schemas.microsoft.com/office/powerpoint/2010/main" xmlns="" val="85940233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Title 1"/>
          <p:cNvSpPr>
            <a:spLocks noGrp="1"/>
          </p:cNvSpPr>
          <p:nvPr>
            <p:ph type="title" idx="4294967295"/>
          </p:nvPr>
        </p:nvSpPr>
        <p:spPr/>
        <p:txBody>
          <a:bodyPr/>
          <a:lstStyle/>
          <a:p>
            <a:pPr algn="ctr"/>
            <a:r>
              <a:rPr lang="en-GB" smtClean="0"/>
              <a:t>Threats</a:t>
            </a:r>
          </a:p>
        </p:txBody>
      </p:sp>
      <p:sp>
        <p:nvSpPr>
          <p:cNvPr id="6148" name="Content Placeholder 2"/>
          <p:cNvSpPr>
            <a:spLocks noGrp="1"/>
          </p:cNvSpPr>
          <p:nvPr>
            <p:ph idx="4294967295"/>
          </p:nvPr>
        </p:nvSpPr>
        <p:spPr>
          <a:xfrm>
            <a:off x="304800" y="1828800"/>
            <a:ext cx="8534400" cy="4191000"/>
          </a:xfrm>
        </p:spPr>
        <p:txBody>
          <a:bodyPr/>
          <a:lstStyle/>
          <a:p>
            <a:r>
              <a:rPr lang="en-US" sz="2000" b="1" smtClean="0"/>
              <a:t>Other institutions, commercial activities (IET)</a:t>
            </a:r>
          </a:p>
          <a:p>
            <a:r>
              <a:rPr lang="en-US" sz="2000" b="1" smtClean="0"/>
              <a:t>Decreased industry support</a:t>
            </a:r>
          </a:p>
          <a:p>
            <a:r>
              <a:rPr lang="en-US" sz="2000" b="1" smtClean="0"/>
              <a:t>Economic crisis</a:t>
            </a:r>
          </a:p>
          <a:p>
            <a:r>
              <a:rPr lang="en-US" sz="2000" b="1" smtClean="0"/>
              <a:t>Some sections see unsufficient volunteer time to realize their objectives</a:t>
            </a:r>
          </a:p>
          <a:p>
            <a:r>
              <a:rPr lang="en-US" sz="2000" b="1" smtClean="0"/>
              <a:t>Some section have not a sufficient number of members</a:t>
            </a:r>
          </a:p>
          <a:p>
            <a:endParaRPr lang="hr-HR" sz="2000" smtClean="0"/>
          </a:p>
        </p:txBody>
      </p:sp>
    </p:spTree>
    <p:extLst>
      <p:ext uri="{BB962C8B-B14F-4D97-AF65-F5344CB8AC3E}">
        <p14:creationId xmlns:p14="http://schemas.microsoft.com/office/powerpoint/2010/main" xmlns="" val="195482675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lgn="ctr"/>
            <a:r>
              <a:rPr lang="en-GB" smtClean="0"/>
              <a:t>Vision for Region 8</a:t>
            </a:r>
          </a:p>
        </p:txBody>
      </p:sp>
      <p:sp>
        <p:nvSpPr>
          <p:cNvPr id="7171" name="Content Placeholder 2"/>
          <p:cNvSpPr>
            <a:spLocks noGrp="1"/>
          </p:cNvSpPr>
          <p:nvPr>
            <p:ph sz="half" idx="1"/>
          </p:nvPr>
        </p:nvSpPr>
        <p:spPr>
          <a:xfrm>
            <a:off x="381000" y="1676400"/>
            <a:ext cx="8153400" cy="3886200"/>
          </a:xfrm>
        </p:spPr>
        <p:txBody>
          <a:bodyPr/>
          <a:lstStyle/>
          <a:p>
            <a:pPr marL="271463" indent="-271463">
              <a:buFont typeface="Wingdings" pitchFamily="2" charset="2"/>
              <a:buChar char="§"/>
            </a:pPr>
            <a:r>
              <a:rPr lang="en-US" sz="2000" b="1" dirty="0" smtClean="0"/>
              <a:t>Region 8 has the largest area and the highest number of countries. Only a minority of countries are currently represented in the region 8 Committee</a:t>
            </a:r>
          </a:p>
          <a:p>
            <a:pPr marL="271463" indent="-271463">
              <a:buFont typeface="Wingdings" pitchFamily="2" charset="2"/>
              <a:buChar char="§"/>
            </a:pPr>
            <a:r>
              <a:rPr lang="en-US" sz="2000" b="1" dirty="0" smtClean="0">
                <a:sym typeface="Wingdings" pitchFamily="2" charset="2"/>
              </a:rPr>
              <a:t> try to get a maximum representation of all EE engineers in Region 8:</a:t>
            </a:r>
            <a:endParaRPr lang="en-US" sz="1600" b="1" dirty="0" smtClean="0">
              <a:sym typeface="Wingdings" pitchFamily="2" charset="2"/>
            </a:endParaRPr>
          </a:p>
          <a:p>
            <a:pPr lvl="1"/>
            <a:r>
              <a:rPr lang="en-US" sz="2000" b="1" dirty="0" smtClean="0"/>
              <a:t>Compete with </a:t>
            </a:r>
            <a:r>
              <a:rPr lang="en-US" sz="2000" b="1" dirty="0" err="1" smtClean="0"/>
              <a:t>IET</a:t>
            </a:r>
            <a:r>
              <a:rPr lang="en-US" sz="2000" b="1" dirty="0" smtClean="0"/>
              <a:t> in Africa</a:t>
            </a:r>
          </a:p>
          <a:p>
            <a:pPr lvl="1"/>
            <a:r>
              <a:rPr lang="en-US" sz="2000" b="1" dirty="0" smtClean="0"/>
              <a:t>Develop IEEE in Central Asia</a:t>
            </a:r>
          </a:p>
          <a:p>
            <a:pPr lvl="2"/>
            <a:r>
              <a:rPr lang="en-US" b="1" dirty="0" smtClean="0"/>
              <a:t>Azerbaijan</a:t>
            </a:r>
          </a:p>
          <a:p>
            <a:pPr lvl="2"/>
            <a:r>
              <a:rPr lang="en-US" b="1" dirty="0" smtClean="0"/>
              <a:t>Uzbekistan</a:t>
            </a:r>
          </a:p>
          <a:p>
            <a:pPr lvl="2"/>
            <a:r>
              <a:rPr lang="en-US" b="1" dirty="0" smtClean="0"/>
              <a:t>Kazakhstan</a:t>
            </a:r>
          </a:p>
          <a:p>
            <a:pPr lvl="1"/>
            <a:r>
              <a:rPr lang="en-US" sz="2000" b="1" dirty="0" smtClean="0"/>
              <a:t>Increase IEEE presence and visibility in Europe</a:t>
            </a:r>
          </a:p>
          <a:p>
            <a:pPr lvl="2">
              <a:buFont typeface="Wingdings" pitchFamily="2" charset="2"/>
              <a:buNone/>
            </a:pPr>
            <a:endParaRPr lang="en-GB" b="1" dirty="0" smtClean="0"/>
          </a:p>
        </p:txBody>
      </p:sp>
    </p:spTree>
    <p:extLst>
      <p:ext uri="{BB962C8B-B14F-4D97-AF65-F5344CB8AC3E}">
        <p14:creationId xmlns:p14="http://schemas.microsoft.com/office/powerpoint/2010/main" xmlns="" val="246516453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81000" y="609600"/>
            <a:ext cx="8458200" cy="1143000"/>
          </a:xfrm>
        </p:spPr>
        <p:txBody>
          <a:bodyPr/>
          <a:lstStyle/>
          <a:p>
            <a:r>
              <a:rPr lang="fr-FR" dirty="0" err="1" smtClean="0"/>
              <a:t>Membership</a:t>
            </a:r>
            <a:r>
              <a:rPr lang="fr-FR" dirty="0" smtClean="0"/>
              <a:t> in </a:t>
            </a:r>
            <a:r>
              <a:rPr lang="fr-FR" dirty="0" err="1" smtClean="0"/>
              <a:t>Region</a:t>
            </a:r>
            <a:r>
              <a:rPr lang="fr-FR" dirty="0" smtClean="0"/>
              <a:t> 8 2003-2015</a:t>
            </a:r>
            <a:endParaRPr lang="en-GB" dirty="0" smtClean="0"/>
          </a:p>
        </p:txBody>
      </p:sp>
      <p:graphicFrame>
        <p:nvGraphicFramePr>
          <p:cNvPr id="4" name="Espace réservé du contenu 3"/>
          <p:cNvGraphicFramePr>
            <a:graphicFrameLocks noGrp="1"/>
          </p:cNvGraphicFramePr>
          <p:nvPr>
            <p:ph idx="1"/>
          </p:nvPr>
        </p:nvGraphicFramePr>
        <p:xfrm>
          <a:off x="304800" y="1447800"/>
          <a:ext cx="8534400" cy="4267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321276799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idx="4294967295"/>
          </p:nvPr>
        </p:nvSpPr>
        <p:spPr/>
        <p:txBody>
          <a:bodyPr/>
          <a:lstStyle/>
          <a:p>
            <a:pPr algn="ctr"/>
            <a:r>
              <a:rPr lang="en-GB" smtClean="0"/>
              <a:t>Vision for Region 8</a:t>
            </a:r>
          </a:p>
        </p:txBody>
      </p:sp>
      <p:sp>
        <p:nvSpPr>
          <p:cNvPr id="39939" name="Content Placeholder 2"/>
          <p:cNvSpPr>
            <a:spLocks noGrp="1"/>
          </p:cNvSpPr>
          <p:nvPr>
            <p:ph sz="half" idx="4294967295"/>
          </p:nvPr>
        </p:nvSpPr>
        <p:spPr>
          <a:xfrm>
            <a:off x="381000" y="2057400"/>
            <a:ext cx="8153400" cy="3505200"/>
          </a:xfrm>
        </p:spPr>
        <p:txBody>
          <a:bodyPr/>
          <a:lstStyle/>
          <a:p>
            <a:pPr marL="271463" indent="-271463">
              <a:buFont typeface="Wingdings" pitchFamily="2" charset="2"/>
              <a:buChar char="§"/>
            </a:pPr>
            <a:r>
              <a:rPr lang="fr-FR" sz="2000" b="1" smtClean="0"/>
              <a:t>Region 8 Committee should evolve from the present 2 meetings formula to a single Region 8 ExCom meeting per year</a:t>
            </a:r>
            <a:endParaRPr lang="en-GB" sz="2000" b="1" smtClean="0"/>
          </a:p>
          <a:p>
            <a:pPr marL="271463" indent="-271463">
              <a:buFont typeface="Wingdings" pitchFamily="2" charset="2"/>
              <a:buChar char="§"/>
            </a:pPr>
            <a:r>
              <a:rPr lang="fr-FR" sz="2000" b="1" smtClean="0">
                <a:sym typeface="Wingdings" pitchFamily="2" charset="2"/>
              </a:rPr>
              <a:t> Benefits:</a:t>
            </a:r>
          </a:p>
          <a:p>
            <a:pPr lvl="1"/>
            <a:r>
              <a:rPr lang="fr-FR" sz="2000" b="1" smtClean="0"/>
              <a:t>Financially relevant</a:t>
            </a:r>
          </a:p>
          <a:p>
            <a:pPr lvl="1"/>
            <a:r>
              <a:rPr lang="fr-FR" sz="2000" b="1" smtClean="0"/>
              <a:t>Suitable for a bigger size meeting</a:t>
            </a:r>
          </a:p>
          <a:p>
            <a:pPr lvl="1"/>
            <a:r>
              <a:rPr lang="fr-FR" sz="2000" b="1" smtClean="0"/>
              <a:t>No need for a very large hall</a:t>
            </a:r>
          </a:p>
          <a:p>
            <a:pPr lvl="2">
              <a:buFont typeface="Wingdings" pitchFamily="2" charset="2"/>
              <a:buNone/>
            </a:pPr>
            <a:endParaRPr lang="en-GB" sz="2000" b="1" smtClean="0"/>
          </a:p>
        </p:txBody>
      </p:sp>
    </p:spTree>
    <p:extLst>
      <p:ext uri="{BB962C8B-B14F-4D97-AF65-F5344CB8AC3E}">
        <p14:creationId xmlns:p14="http://schemas.microsoft.com/office/powerpoint/2010/main" xmlns="" val="115599532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idx="4294967295"/>
          </p:nvPr>
        </p:nvSpPr>
        <p:spPr/>
        <p:txBody>
          <a:bodyPr/>
          <a:lstStyle/>
          <a:p>
            <a:pPr algn="ctr"/>
            <a:r>
              <a:rPr lang="en-GB" smtClean="0"/>
              <a:t>Vision for Region 8</a:t>
            </a:r>
          </a:p>
        </p:txBody>
      </p:sp>
      <p:sp>
        <p:nvSpPr>
          <p:cNvPr id="39939" name="Content Placeholder 2"/>
          <p:cNvSpPr>
            <a:spLocks noGrp="1"/>
          </p:cNvSpPr>
          <p:nvPr>
            <p:ph sz="half" idx="4294967295"/>
          </p:nvPr>
        </p:nvSpPr>
        <p:spPr>
          <a:xfrm>
            <a:off x="381000" y="2438400"/>
            <a:ext cx="8153400" cy="3124200"/>
          </a:xfrm>
        </p:spPr>
        <p:txBody>
          <a:bodyPr/>
          <a:lstStyle/>
          <a:p>
            <a:r>
              <a:rPr lang="fr-FR" sz="2000" b="1" dirty="0" err="1" smtClean="0"/>
              <a:t>Timely</a:t>
            </a:r>
            <a:r>
              <a:rPr lang="fr-FR" sz="2000" b="1" dirty="0" smtClean="0"/>
              <a:t> communication </a:t>
            </a:r>
            <a:r>
              <a:rPr lang="fr-FR" sz="2000" b="1" dirty="0" err="1" smtClean="0"/>
              <a:t>is</a:t>
            </a:r>
            <a:r>
              <a:rPr lang="fr-FR" sz="2000" b="1" dirty="0" smtClean="0"/>
              <a:t> a </a:t>
            </a:r>
            <a:r>
              <a:rPr lang="fr-FR" sz="2000" b="1" dirty="0" err="1" smtClean="0"/>
              <a:t>key</a:t>
            </a:r>
            <a:r>
              <a:rPr lang="fr-FR" sz="2000" b="1" dirty="0" smtClean="0"/>
              <a:t> item for </a:t>
            </a:r>
            <a:r>
              <a:rPr lang="fr-FR" sz="2000" b="1" dirty="0" err="1" smtClean="0"/>
              <a:t>success</a:t>
            </a:r>
            <a:endParaRPr lang="fr-FR" sz="2000" b="1" dirty="0" smtClean="0"/>
          </a:p>
          <a:p>
            <a:r>
              <a:rPr lang="fr-FR" sz="2000" b="1" dirty="0" smtClean="0"/>
              <a:t>Have a push mode for the </a:t>
            </a:r>
            <a:r>
              <a:rPr lang="fr-FR" sz="2000" b="1" dirty="0" err="1" smtClean="0"/>
              <a:t>electronic</a:t>
            </a:r>
            <a:r>
              <a:rPr lang="fr-FR" sz="2000" b="1" dirty="0" smtClean="0"/>
              <a:t> newsletter</a:t>
            </a:r>
          </a:p>
          <a:p>
            <a:r>
              <a:rPr lang="fr-FR" sz="2000" b="1" dirty="0" err="1" smtClean="0"/>
              <a:t>Include</a:t>
            </a:r>
            <a:r>
              <a:rPr lang="fr-FR" sz="2000" b="1" dirty="0" smtClean="0"/>
              <a:t> an </a:t>
            </a:r>
            <a:r>
              <a:rPr lang="fr-FR" sz="2000" b="1" dirty="0" err="1" smtClean="0"/>
              <a:t>optional</a:t>
            </a:r>
            <a:r>
              <a:rPr lang="fr-FR" sz="2000" b="1" dirty="0" smtClean="0"/>
              <a:t> « national » page in the </a:t>
            </a:r>
            <a:r>
              <a:rPr lang="fr-FR" sz="2000" b="1" dirty="0" err="1" smtClean="0"/>
              <a:t>electronic</a:t>
            </a:r>
            <a:r>
              <a:rPr lang="fr-FR" sz="2000" b="1" dirty="0" smtClean="0"/>
              <a:t> version</a:t>
            </a:r>
          </a:p>
          <a:p>
            <a:r>
              <a:rPr lang="fr-FR" sz="2000" b="1" dirty="0" smtClean="0"/>
              <a:t>For the long </a:t>
            </a:r>
            <a:r>
              <a:rPr lang="fr-FR" sz="2000" b="1" dirty="0" err="1" smtClean="0"/>
              <a:t>term</a:t>
            </a:r>
            <a:r>
              <a:rPr lang="fr-FR" sz="2000" b="1" dirty="0" smtClean="0"/>
              <a:t> vision, question the </a:t>
            </a:r>
            <a:r>
              <a:rPr lang="fr-FR" sz="2000" b="1" dirty="0" err="1" smtClean="0"/>
              <a:t>effectiveness</a:t>
            </a:r>
            <a:r>
              <a:rPr lang="fr-FR" sz="2000" b="1" dirty="0" smtClean="0"/>
              <a:t> of the </a:t>
            </a:r>
            <a:r>
              <a:rPr lang="fr-FR" sz="2000" b="1" dirty="0" err="1" smtClean="0"/>
              <a:t>paper</a:t>
            </a:r>
            <a:r>
              <a:rPr lang="fr-FR" sz="2000" b="1" dirty="0" smtClean="0"/>
              <a:t> version of </a:t>
            </a:r>
            <a:r>
              <a:rPr lang="fr-FR" sz="2000" b="1" dirty="0" err="1" smtClean="0"/>
              <a:t>Region</a:t>
            </a:r>
            <a:r>
              <a:rPr lang="fr-FR" sz="2000" b="1" dirty="0" smtClean="0"/>
              <a:t> 8 Newsletter</a:t>
            </a:r>
          </a:p>
          <a:p>
            <a:pPr lvl="2">
              <a:buFont typeface="Wingdings" pitchFamily="2" charset="2"/>
              <a:buNone/>
            </a:pPr>
            <a:endParaRPr lang="en-GB" sz="2000" b="1" dirty="0" smtClean="0"/>
          </a:p>
        </p:txBody>
      </p:sp>
    </p:spTree>
    <p:extLst>
      <p:ext uri="{BB962C8B-B14F-4D97-AF65-F5344CB8AC3E}">
        <p14:creationId xmlns:p14="http://schemas.microsoft.com/office/powerpoint/2010/main" xmlns="" val="180610835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idx="4294967295"/>
          </p:nvPr>
        </p:nvSpPr>
        <p:spPr/>
        <p:txBody>
          <a:bodyPr/>
          <a:lstStyle/>
          <a:p>
            <a:pPr algn="ctr"/>
            <a:r>
              <a:rPr lang="en-GB" dirty="0" smtClean="0"/>
              <a:t>Vision for Region 8 </a:t>
            </a:r>
            <a:r>
              <a:rPr lang="fr-FR" dirty="0" err="1" smtClean="0"/>
              <a:t>Environmental</a:t>
            </a:r>
            <a:r>
              <a:rPr lang="fr-FR" dirty="0" smtClean="0"/>
              <a:t> issues</a:t>
            </a:r>
            <a:endParaRPr lang="en-GB" dirty="0" smtClean="0"/>
          </a:p>
        </p:txBody>
      </p:sp>
      <p:sp>
        <p:nvSpPr>
          <p:cNvPr id="39939" name="Content Placeholder 2"/>
          <p:cNvSpPr>
            <a:spLocks noGrp="1"/>
          </p:cNvSpPr>
          <p:nvPr>
            <p:ph sz="half" idx="4294967295"/>
          </p:nvPr>
        </p:nvSpPr>
        <p:spPr>
          <a:xfrm>
            <a:off x="381000" y="2971800"/>
            <a:ext cx="8153400" cy="2590800"/>
          </a:xfrm>
        </p:spPr>
        <p:txBody>
          <a:bodyPr/>
          <a:lstStyle/>
          <a:p>
            <a:r>
              <a:rPr lang="fr-FR" sz="2000" b="1" dirty="0" err="1" smtClean="0"/>
              <a:t>Especially</a:t>
            </a:r>
            <a:r>
              <a:rPr lang="fr-FR" sz="2000" b="1" dirty="0" smtClean="0"/>
              <a:t> </a:t>
            </a:r>
            <a:r>
              <a:rPr lang="fr-FR" sz="2000" b="1" dirty="0" err="1" smtClean="0"/>
              <a:t>energy</a:t>
            </a:r>
            <a:r>
              <a:rPr lang="fr-FR" sz="2000" b="1" dirty="0" smtClean="0"/>
              <a:t> and water</a:t>
            </a:r>
          </a:p>
          <a:p>
            <a:r>
              <a:rPr lang="fr-FR" sz="2000" b="1" dirty="0" err="1" smtClean="0"/>
              <a:t>Make</a:t>
            </a:r>
            <a:r>
              <a:rPr lang="fr-FR" sz="2000" b="1" dirty="0" smtClean="0"/>
              <a:t> a joint action </a:t>
            </a:r>
            <a:r>
              <a:rPr lang="fr-FR" sz="2000" b="1" dirty="0" err="1" smtClean="0"/>
              <a:t>industry</a:t>
            </a:r>
            <a:r>
              <a:rPr lang="fr-FR" sz="2000" b="1" dirty="0" smtClean="0"/>
              <a:t>/</a:t>
            </a:r>
            <a:r>
              <a:rPr lang="fr-FR" sz="2000" b="1" dirty="0" err="1" smtClean="0"/>
              <a:t>academia</a:t>
            </a:r>
            <a:endParaRPr lang="fr-FR" sz="2000" b="1" dirty="0" smtClean="0"/>
          </a:p>
          <a:p>
            <a:r>
              <a:rPr lang="fr-FR" sz="2000" b="1" dirty="0" smtClean="0">
                <a:sym typeface="Wingdings" pitchFamily="2" charset="2"/>
              </a:rPr>
              <a:t> </a:t>
            </a:r>
            <a:r>
              <a:rPr lang="fr-FR" sz="2000" b="1" dirty="0" err="1" smtClean="0">
                <a:sym typeface="Wingdings" pitchFamily="2" charset="2"/>
              </a:rPr>
              <a:t>included</a:t>
            </a:r>
            <a:r>
              <a:rPr lang="fr-FR" sz="2000" b="1" dirty="0" smtClean="0">
                <a:sym typeface="Wingdings" pitchFamily="2" charset="2"/>
              </a:rPr>
              <a:t> in the </a:t>
            </a:r>
            <a:r>
              <a:rPr lang="fr-FR" sz="2000" b="1" dirty="0" err="1" smtClean="0">
                <a:sym typeface="Wingdings" pitchFamily="2" charset="2"/>
              </a:rPr>
              <a:t>energy</a:t>
            </a:r>
            <a:r>
              <a:rPr lang="fr-FR" sz="2000" b="1" dirty="0" smtClean="0">
                <a:sym typeface="Wingdings" pitchFamily="2" charset="2"/>
              </a:rPr>
              <a:t> initiative (</a:t>
            </a:r>
            <a:r>
              <a:rPr lang="fr-FR" sz="2000" b="1" dirty="0" err="1" smtClean="0">
                <a:sym typeface="Wingdings" pitchFamily="2" charset="2"/>
              </a:rPr>
              <a:t>Energycon</a:t>
            </a:r>
            <a:r>
              <a:rPr lang="fr-FR" sz="2000" b="1" dirty="0" smtClean="0">
                <a:sym typeface="Wingdings" pitchFamily="2" charset="2"/>
              </a:rPr>
              <a:t> 2010 and </a:t>
            </a:r>
            <a:r>
              <a:rPr lang="fr-FR" sz="2000" b="1" dirty="0" err="1" smtClean="0">
                <a:sym typeface="Wingdings" pitchFamily="2" charset="2"/>
              </a:rPr>
              <a:t>further</a:t>
            </a:r>
            <a:r>
              <a:rPr lang="fr-FR" sz="2000" b="1" dirty="0" smtClean="0">
                <a:sym typeface="Wingdings" pitchFamily="2" charset="2"/>
              </a:rPr>
              <a:t>)</a:t>
            </a:r>
          </a:p>
          <a:p>
            <a:r>
              <a:rPr lang="fr-FR" sz="2000" b="1" dirty="0" err="1" smtClean="0">
                <a:sym typeface="Wingdings" pitchFamily="2" charset="2"/>
              </a:rPr>
              <a:t>Create</a:t>
            </a:r>
            <a:r>
              <a:rPr lang="fr-FR" sz="2000" b="1" dirty="0" smtClean="0">
                <a:sym typeface="Wingdings" pitchFamily="2" charset="2"/>
              </a:rPr>
              <a:t> </a:t>
            </a:r>
            <a:r>
              <a:rPr lang="fr-FR" sz="2000" b="1" dirty="0" err="1" smtClean="0">
                <a:sym typeface="Wingdings" pitchFamily="2" charset="2"/>
              </a:rPr>
              <a:t>publicity</a:t>
            </a:r>
            <a:r>
              <a:rPr lang="fr-FR" sz="2000" b="1" dirty="0" smtClean="0">
                <a:sym typeface="Wingdings" pitchFamily="2" charset="2"/>
              </a:rPr>
              <a:t> for </a:t>
            </a:r>
            <a:r>
              <a:rPr lang="fr-FR" sz="2000" b="1" dirty="0" err="1" smtClean="0">
                <a:sym typeface="Wingdings" pitchFamily="2" charset="2"/>
              </a:rPr>
              <a:t>this</a:t>
            </a:r>
            <a:r>
              <a:rPr lang="fr-FR" sz="2000" b="1" dirty="0" smtClean="0">
                <a:sym typeface="Wingdings" pitchFamily="2" charset="2"/>
              </a:rPr>
              <a:t> initiative in </a:t>
            </a:r>
            <a:r>
              <a:rPr lang="fr-FR" sz="2000" b="1" dirty="0" err="1" smtClean="0">
                <a:sym typeface="Wingdings" pitchFamily="2" charset="2"/>
              </a:rPr>
              <a:t>our</a:t>
            </a:r>
            <a:r>
              <a:rPr lang="fr-FR" sz="2000" b="1" dirty="0" smtClean="0">
                <a:sym typeface="Wingdings" pitchFamily="2" charset="2"/>
              </a:rPr>
              <a:t> </a:t>
            </a:r>
            <a:r>
              <a:rPr lang="fr-FR" sz="2000" b="1" dirty="0" err="1" smtClean="0">
                <a:sym typeface="Wingdings" pitchFamily="2" charset="2"/>
              </a:rPr>
              <a:t>community</a:t>
            </a:r>
            <a:endParaRPr lang="fr-FR" sz="2000" b="1" dirty="0" smtClean="0"/>
          </a:p>
          <a:p>
            <a:pPr lvl="2">
              <a:buFont typeface="Wingdings" pitchFamily="2" charset="2"/>
              <a:buNone/>
            </a:pPr>
            <a:endParaRPr lang="en-GB" sz="2000" b="1" dirty="0" smtClean="0"/>
          </a:p>
        </p:txBody>
      </p:sp>
    </p:spTree>
    <p:extLst>
      <p:ext uri="{BB962C8B-B14F-4D97-AF65-F5344CB8AC3E}">
        <p14:creationId xmlns:p14="http://schemas.microsoft.com/office/powerpoint/2010/main" xmlns="" val="279895215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lgn="ctr"/>
            <a:r>
              <a:rPr lang="en-GB" dirty="0" smtClean="0"/>
              <a:t>Enhance collaboration between adjacent sections</a:t>
            </a:r>
          </a:p>
        </p:txBody>
      </p:sp>
      <p:sp>
        <p:nvSpPr>
          <p:cNvPr id="9219" name="Content Placeholder 2"/>
          <p:cNvSpPr>
            <a:spLocks noGrp="1"/>
          </p:cNvSpPr>
          <p:nvPr>
            <p:ph idx="1"/>
          </p:nvPr>
        </p:nvSpPr>
        <p:spPr>
          <a:xfrm>
            <a:off x="304800" y="2209800"/>
            <a:ext cx="8534400" cy="3886200"/>
          </a:xfrm>
        </p:spPr>
        <p:txBody>
          <a:bodyPr/>
          <a:lstStyle/>
          <a:p>
            <a:r>
              <a:rPr lang="en-GB" sz="2000" dirty="0" smtClean="0"/>
              <a:t>Some big sections in Region 8 have more experience than newly established neighbouring sections or potential new sections</a:t>
            </a:r>
          </a:p>
          <a:p>
            <a:r>
              <a:rPr lang="en-GB" sz="2000" b="1" dirty="0" smtClean="0"/>
              <a:t>Taking advantage of the experience of the Baltic area</a:t>
            </a:r>
            <a:r>
              <a:rPr lang="en-GB" sz="2000" dirty="0" smtClean="0"/>
              <a:t> other groups of sections could collaborate to reach a collective better efficiency</a:t>
            </a:r>
          </a:p>
          <a:p>
            <a:r>
              <a:rPr lang="en-GB" sz="2000" dirty="0" smtClean="0"/>
              <a:t>Collaboration may include:</a:t>
            </a:r>
          </a:p>
          <a:p>
            <a:pPr lvl="1"/>
            <a:r>
              <a:rPr lang="en-GB" sz="1800" dirty="0" smtClean="0"/>
              <a:t>Management of the section and reports to headquarters</a:t>
            </a:r>
          </a:p>
          <a:p>
            <a:pPr lvl="1"/>
            <a:r>
              <a:rPr lang="en-GB" sz="1800" dirty="0" smtClean="0"/>
              <a:t>Organisation of conferences</a:t>
            </a:r>
          </a:p>
          <a:p>
            <a:pPr lvl="1"/>
            <a:r>
              <a:rPr lang="en-GB" sz="1800" dirty="0" smtClean="0"/>
              <a:t>Chapters’ animation</a:t>
            </a:r>
          </a:p>
          <a:p>
            <a:pPr>
              <a:buNone/>
            </a:pPr>
            <a:endParaRPr lang="en-GB" sz="2000" dirty="0" smtClean="0"/>
          </a:p>
        </p:txBody>
      </p:sp>
    </p:spTree>
    <p:extLst>
      <p:ext uri="{BB962C8B-B14F-4D97-AF65-F5344CB8AC3E}">
        <p14:creationId xmlns:p14="http://schemas.microsoft.com/office/powerpoint/2010/main" xmlns="" val="132603178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itle 1"/>
          <p:cNvSpPr>
            <a:spLocks noGrp="1"/>
          </p:cNvSpPr>
          <p:nvPr>
            <p:ph type="title"/>
          </p:nvPr>
        </p:nvSpPr>
        <p:spPr/>
        <p:txBody>
          <a:bodyPr/>
          <a:lstStyle/>
          <a:p>
            <a:pPr algn="ctr"/>
            <a:r>
              <a:rPr lang="en-GB" dirty="0" smtClean="0"/>
              <a:t>Enhance collaboration between adjacent sections</a:t>
            </a:r>
          </a:p>
        </p:txBody>
      </p:sp>
      <p:sp>
        <p:nvSpPr>
          <p:cNvPr id="2" name="Content Placeholder 2"/>
          <p:cNvSpPr>
            <a:spLocks noGrp="1"/>
          </p:cNvSpPr>
          <p:nvPr>
            <p:ph idx="1"/>
          </p:nvPr>
        </p:nvSpPr>
        <p:spPr>
          <a:xfrm>
            <a:off x="304800" y="2133600"/>
            <a:ext cx="8534400" cy="3962400"/>
          </a:xfrm>
        </p:spPr>
        <p:txBody>
          <a:bodyPr/>
          <a:lstStyle/>
          <a:p>
            <a:pPr>
              <a:buFont typeface="Wingdings" pitchFamily="2" charset="2"/>
              <a:buNone/>
            </a:pPr>
            <a:r>
              <a:rPr lang="en-GB" sz="1800" b="1" dirty="0" smtClean="0"/>
              <a:t>Possible groups of sections:</a:t>
            </a:r>
          </a:p>
          <a:p>
            <a:r>
              <a:rPr lang="en-GB" sz="1800" dirty="0" smtClean="0"/>
              <a:t>Northern and Eastern countries in Region 8</a:t>
            </a:r>
          </a:p>
          <a:p>
            <a:r>
              <a:rPr lang="en-GB" sz="1800" dirty="0" smtClean="0"/>
              <a:t>Balkan countries</a:t>
            </a:r>
          </a:p>
          <a:p>
            <a:r>
              <a:rPr lang="en-GB" sz="1800" dirty="0" smtClean="0"/>
              <a:t>Middle East countries</a:t>
            </a:r>
          </a:p>
          <a:p>
            <a:r>
              <a:rPr lang="en-GB" sz="1800" dirty="0" smtClean="0"/>
              <a:t>Western Europe and Northern Africa</a:t>
            </a:r>
          </a:p>
          <a:p>
            <a:r>
              <a:rPr lang="en-GB" sz="1800" dirty="0" smtClean="0"/>
              <a:t>Sub-</a:t>
            </a:r>
            <a:r>
              <a:rPr lang="pl-PL" sz="1800" dirty="0" smtClean="0"/>
              <a:t>S</a:t>
            </a:r>
            <a:r>
              <a:rPr lang="en-GB" sz="1800" dirty="0" err="1" smtClean="0"/>
              <a:t>aharian</a:t>
            </a:r>
            <a:r>
              <a:rPr lang="en-GB" sz="1800" dirty="0" smtClean="0"/>
              <a:t> Africa</a:t>
            </a:r>
          </a:p>
          <a:p>
            <a:pPr>
              <a:buFont typeface="Wingdings" pitchFamily="2" charset="2"/>
              <a:buNone/>
            </a:pPr>
            <a:r>
              <a:rPr lang="en-GB" sz="1800" b="1" dirty="0" smtClean="0"/>
              <a:t>As for the Baltic area, these groups may work on an informal process:</a:t>
            </a:r>
          </a:p>
          <a:p>
            <a:r>
              <a:rPr lang="en-GB" sz="1800" dirty="0" smtClean="0"/>
              <a:t>One very active section may take the task to develop membership in one or a few neighbouring countries, where IEEE is not developed </a:t>
            </a:r>
          </a:p>
          <a:p>
            <a:r>
              <a:rPr lang="en-GB" sz="1800" dirty="0" smtClean="0"/>
              <a:t>This must be planned and reported</a:t>
            </a:r>
          </a:p>
        </p:txBody>
      </p:sp>
    </p:spTree>
    <p:extLst>
      <p:ext uri="{BB962C8B-B14F-4D97-AF65-F5344CB8AC3E}">
        <p14:creationId xmlns:p14="http://schemas.microsoft.com/office/powerpoint/2010/main" xmlns="" val="82676117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Title 1"/>
          <p:cNvSpPr>
            <a:spLocks noGrp="1"/>
          </p:cNvSpPr>
          <p:nvPr>
            <p:ph type="title" idx="4294967295"/>
          </p:nvPr>
        </p:nvSpPr>
        <p:spPr/>
        <p:txBody>
          <a:bodyPr/>
          <a:lstStyle/>
          <a:p>
            <a:r>
              <a:rPr lang="en-US" smtClean="0">
                <a:ea typeface="ＭＳ Ｐゴシック" pitchFamily="34" charset="-128"/>
              </a:rPr>
              <a:t>We need …</a:t>
            </a:r>
          </a:p>
        </p:txBody>
      </p:sp>
      <p:sp>
        <p:nvSpPr>
          <p:cNvPr id="48131" name="Content Placeholder 2"/>
          <p:cNvSpPr>
            <a:spLocks noGrp="1"/>
          </p:cNvSpPr>
          <p:nvPr>
            <p:ph idx="4294967295"/>
          </p:nvPr>
        </p:nvSpPr>
        <p:spPr>
          <a:xfrm>
            <a:off x="614363" y="3130550"/>
            <a:ext cx="7772400" cy="3041650"/>
          </a:xfrm>
        </p:spPr>
        <p:txBody>
          <a:bodyPr/>
          <a:lstStyle/>
          <a:p>
            <a:pPr marL="0" indent="0">
              <a:buFontTx/>
              <a:buNone/>
            </a:pPr>
            <a:r>
              <a:rPr lang="en-US" smtClean="0">
                <a:ea typeface="ＭＳ Ｐゴシック" pitchFamily="34" charset="-128"/>
              </a:rPr>
              <a:t> </a:t>
            </a:r>
            <a:r>
              <a:rPr lang="en-US" sz="2600" smtClean="0">
                <a:ea typeface="ＭＳ Ｐゴシック" pitchFamily="34" charset="-128"/>
              </a:rPr>
              <a:t>… open and timely communication, consensus building, quick response to new technology opportunities, imaginative problem solving and efficient use of resources -  building an IEEE that satisfies present needs but has a bold vision for the future. </a:t>
            </a:r>
          </a:p>
          <a:p>
            <a:pPr marL="0" indent="0"/>
            <a:endParaRPr lang="en-US" sz="2600" smtClean="0">
              <a:ea typeface="ＭＳ Ｐゴシック" pitchFamily="34" charset="-128"/>
            </a:endParaRPr>
          </a:p>
        </p:txBody>
      </p:sp>
      <p:pic>
        <p:nvPicPr>
          <p:cNvPr id="189444" name="Picture 6" descr="131.png"/>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632450" y="171450"/>
            <a:ext cx="2968625" cy="2967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45680428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6" name="TextBox 8"/>
          <p:cNvSpPr txBox="1">
            <a:spLocks noChangeArrowheads="1"/>
          </p:cNvSpPr>
          <p:nvPr/>
        </p:nvSpPr>
        <p:spPr bwMode="auto">
          <a:xfrm>
            <a:off x="1049338" y="2055813"/>
            <a:ext cx="6215062" cy="3970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3600" b="1">
                <a:latin typeface="Palatino" pitchFamily="18" charset="0"/>
                <a:ea typeface="ＭＳ Ｐゴシック" pitchFamily="34" charset="-128"/>
              </a:rPr>
              <a:t>TEAMWORK :</a:t>
            </a:r>
          </a:p>
          <a:p>
            <a:endParaRPr lang="en-US" sz="3600">
              <a:latin typeface="Palatino" pitchFamily="18" charset="0"/>
              <a:ea typeface="ＭＳ Ｐゴシック" pitchFamily="34" charset="-128"/>
            </a:endParaRPr>
          </a:p>
          <a:p>
            <a:r>
              <a:rPr lang="en-US" sz="3600">
                <a:latin typeface="Palatino" pitchFamily="18" charset="0"/>
                <a:ea typeface="ＭＳ Ｐゴシック" pitchFamily="34" charset="-128"/>
              </a:rPr>
              <a:t>“It is amazing how much you can accomplish when it doesn’t matter who gets the credit”</a:t>
            </a:r>
            <a:endParaRPr lang="en-GB" sz="3600">
              <a:latin typeface="Palatino" pitchFamily="18" charset="0"/>
              <a:ea typeface="ＭＳ Ｐゴシック" pitchFamily="34" charset="-128"/>
            </a:endParaRPr>
          </a:p>
          <a:p>
            <a:endParaRPr lang="en-US" sz="3600">
              <a:latin typeface="Palatino" pitchFamily="18" charset="0"/>
              <a:ea typeface="ＭＳ Ｐゴシック" pitchFamily="34" charset="-128"/>
            </a:endParaRPr>
          </a:p>
        </p:txBody>
      </p:sp>
      <p:pic>
        <p:nvPicPr>
          <p:cNvPr id="125957" name="Picture 4"/>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5508625" y="280988"/>
            <a:ext cx="3068638" cy="3068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7346505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Title 1"/>
          <p:cNvSpPr>
            <a:spLocks noGrp="1"/>
          </p:cNvSpPr>
          <p:nvPr>
            <p:ph type="title" idx="4294967295"/>
          </p:nvPr>
        </p:nvSpPr>
        <p:spPr/>
        <p:txBody>
          <a:bodyPr/>
          <a:lstStyle/>
          <a:p>
            <a:r>
              <a:rPr lang="en-US" smtClean="0">
                <a:ea typeface="ＭＳ Ｐゴシック" pitchFamily="34" charset="-128"/>
              </a:rPr>
              <a:t>Vision for the future</a:t>
            </a:r>
          </a:p>
        </p:txBody>
      </p:sp>
      <p:sp>
        <p:nvSpPr>
          <p:cNvPr id="181251" name="Content Placeholder 2"/>
          <p:cNvSpPr>
            <a:spLocks noGrp="1"/>
          </p:cNvSpPr>
          <p:nvPr>
            <p:ph idx="4294967295"/>
          </p:nvPr>
        </p:nvSpPr>
        <p:spPr>
          <a:xfrm>
            <a:off x="457200" y="1628775"/>
            <a:ext cx="8035925" cy="4114800"/>
          </a:xfrm>
        </p:spPr>
        <p:txBody>
          <a:bodyPr/>
          <a:lstStyle/>
          <a:p>
            <a:r>
              <a:rPr lang="en-US" sz="2600" smtClean="0">
                <a:ea typeface="ＭＳ Ｐゴシック" pitchFamily="34" charset="-128"/>
              </a:rPr>
              <a:t>Fulfilling IEEE’s mission, goals and vision requires that its members are successful and the technologies they create benefit society at large</a:t>
            </a:r>
          </a:p>
          <a:p>
            <a:r>
              <a:rPr lang="en-US" sz="2600" smtClean="0">
                <a:ea typeface="ＭＳ Ｐゴシック" pitchFamily="34" charset="-128"/>
              </a:rPr>
              <a:t>IEEE’s role is as an enabler to facilitate the success of its stakeholders, be their professional home both technical and local, and make positive contributions to their lives and careers</a:t>
            </a:r>
          </a:p>
          <a:p>
            <a:endParaRPr lang="en-US" sz="2600" smtClean="0">
              <a:solidFill>
                <a:srgbClr val="FF0000"/>
              </a:solidFill>
              <a:ea typeface="ＭＳ Ｐゴシック" pitchFamily="34" charset="-128"/>
            </a:endParaRPr>
          </a:p>
        </p:txBody>
      </p:sp>
      <p:pic>
        <p:nvPicPr>
          <p:cNvPr id="181252" name="Picture 6"/>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7239000" y="381000"/>
            <a:ext cx="1905000" cy="1905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39394725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Title 1"/>
          <p:cNvSpPr>
            <a:spLocks noGrp="1"/>
          </p:cNvSpPr>
          <p:nvPr>
            <p:ph type="title" idx="4294967295"/>
          </p:nvPr>
        </p:nvSpPr>
        <p:spPr/>
        <p:txBody>
          <a:bodyPr/>
          <a:lstStyle/>
          <a:p>
            <a:pPr eaLnBrk="1" hangingPunct="1"/>
            <a:r>
              <a:rPr lang="en-US" smtClean="0">
                <a:ea typeface="ＭＳ Ｐゴシック" pitchFamily="34" charset="-128"/>
              </a:rPr>
              <a:t>Questions or Comments </a:t>
            </a:r>
          </a:p>
        </p:txBody>
      </p:sp>
      <p:pic>
        <p:nvPicPr>
          <p:cNvPr id="179203" name="Picture 2" descr="http://timesonline.typepad.com/.a/6a00d83451586c69e20120a53e61b6970b-800wi"/>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85800" y="1600200"/>
            <a:ext cx="2857500" cy="381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7"/>
          <p:cNvSpPr>
            <a:spLocks noChangeArrowheads="1"/>
          </p:cNvSpPr>
          <p:nvPr/>
        </p:nvSpPr>
        <p:spPr bwMode="auto">
          <a:xfrm>
            <a:off x="3733800" y="2057400"/>
            <a:ext cx="4419600" cy="1323975"/>
          </a:xfrm>
          <a:prstGeom prst="rect">
            <a:avLst/>
          </a:prstGeom>
          <a:ln w="9525">
            <a:headEnd/>
            <a:tailEnd/>
          </a:ln>
        </p:spPr>
        <p:style>
          <a:lnRef idx="2">
            <a:schemeClr val="dk1"/>
          </a:lnRef>
          <a:fillRef idx="1">
            <a:schemeClr val="lt1"/>
          </a:fillRef>
          <a:effectRef idx="0">
            <a:schemeClr val="dk1"/>
          </a:effectRef>
          <a:fontRef idx="minor">
            <a:schemeClr val="dk1"/>
          </a:fontRef>
        </p:style>
        <p:txBody>
          <a:bodyPr>
            <a:spAutoFit/>
          </a:bodyPr>
          <a:lstStyle/>
          <a:p>
            <a:pPr>
              <a:defRPr/>
            </a:pPr>
            <a:r>
              <a:rPr lang="en-US" sz="2000" dirty="0">
                <a:latin typeface="Comic Sans MS" pitchFamily="66" charset="0"/>
              </a:rPr>
              <a:t>He (R. </a:t>
            </a:r>
            <a:r>
              <a:rPr lang="en-US" sz="2000" dirty="0" err="1">
                <a:latin typeface="Comic Sans MS" pitchFamily="66" charset="0"/>
              </a:rPr>
              <a:t>Tarfon</a:t>
            </a:r>
            <a:r>
              <a:rPr lang="en-US" sz="2000" dirty="0">
                <a:latin typeface="Comic Sans MS" pitchFamily="66" charset="0"/>
              </a:rPr>
              <a:t>) used to say: you are not obligated to complete the work, but neither are you free to abandon it.“ </a:t>
            </a:r>
            <a:r>
              <a:rPr lang="en-US" sz="2000" dirty="0" err="1">
                <a:latin typeface="Comic Sans MS" pitchFamily="66" charset="0"/>
              </a:rPr>
              <a:t>Pirkei</a:t>
            </a:r>
            <a:r>
              <a:rPr lang="en-US" sz="2000" dirty="0">
                <a:latin typeface="Comic Sans MS" pitchFamily="66" charset="0"/>
              </a:rPr>
              <a:t> </a:t>
            </a:r>
            <a:r>
              <a:rPr lang="en-US" sz="2000" dirty="0" err="1">
                <a:latin typeface="Comic Sans MS" pitchFamily="66" charset="0"/>
              </a:rPr>
              <a:t>Avot</a:t>
            </a:r>
            <a:r>
              <a:rPr lang="en-US" sz="2000" dirty="0">
                <a:latin typeface="Comic Sans MS" pitchFamily="66" charset="0"/>
              </a:rPr>
              <a:t> 2:19</a:t>
            </a:r>
            <a:endParaRPr lang="en-US" sz="2000" b="1" dirty="0">
              <a:latin typeface="Comic Sans MS" pitchFamily="66" charset="0"/>
            </a:endParaRPr>
          </a:p>
        </p:txBody>
      </p:sp>
    </p:spTree>
    <p:extLst>
      <p:ext uri="{BB962C8B-B14F-4D97-AF65-F5344CB8AC3E}">
        <p14:creationId xmlns:p14="http://schemas.microsoft.com/office/powerpoint/2010/main" xmlns="" val="396868006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solidFill>
                  <a:srgbClr val="006699"/>
                </a:solidFill>
              </a:rPr>
              <a:t>AGENDA</a:t>
            </a:r>
            <a:endParaRPr lang="pl-PL" dirty="0">
              <a:solidFill>
                <a:srgbClr val="006699"/>
              </a:solidFill>
            </a:endParaRPr>
          </a:p>
        </p:txBody>
      </p:sp>
      <p:sp>
        <p:nvSpPr>
          <p:cNvPr id="3" name="Symbol zastępczy zawartości 2"/>
          <p:cNvSpPr>
            <a:spLocks noGrp="1"/>
          </p:cNvSpPr>
          <p:nvPr>
            <p:ph idx="1"/>
          </p:nvPr>
        </p:nvSpPr>
        <p:spPr>
          <a:xfrm>
            <a:off x="304800" y="1295400"/>
            <a:ext cx="8686800" cy="4648200"/>
          </a:xfrm>
        </p:spPr>
        <p:txBody>
          <a:bodyPr/>
          <a:lstStyle/>
          <a:p>
            <a:pPr marL="0" indent="0">
              <a:lnSpc>
                <a:spcPct val="150000"/>
              </a:lnSpc>
              <a:spcBef>
                <a:spcPts val="0"/>
              </a:spcBef>
              <a:buNone/>
              <a:tabLst>
                <a:tab pos="8280000" algn="r"/>
              </a:tabLst>
            </a:pPr>
            <a:r>
              <a:rPr lang="en-US" sz="1600" dirty="0"/>
              <a:t>1</a:t>
            </a:r>
            <a:r>
              <a:rPr lang="en-US" sz="1600" dirty="0" smtClean="0"/>
              <a:t>)</a:t>
            </a:r>
            <a:r>
              <a:rPr lang="pl-PL" sz="1600" dirty="0" smtClean="0"/>
              <a:t>.</a:t>
            </a:r>
            <a:r>
              <a:rPr lang="en-US" sz="1600" smtClean="0"/>
              <a:t> Welcome </a:t>
            </a:r>
            <a:r>
              <a:rPr lang="en-US" sz="1600" dirty="0"/>
              <a:t>and opening remarks               	  </a:t>
            </a:r>
            <a:r>
              <a:rPr lang="en-US" sz="1600" b="0" i="1" dirty="0" err="1"/>
              <a:t>Jozef</a:t>
            </a:r>
            <a:r>
              <a:rPr lang="en-US" sz="1600" b="0" i="1" dirty="0"/>
              <a:t>  Modelski </a:t>
            </a:r>
            <a:r>
              <a:rPr lang="en-US" sz="1200" b="0" dirty="0">
                <a:solidFill>
                  <a:srgbClr val="004D9A"/>
                </a:solidFill>
              </a:rPr>
              <a:t>(5 min)</a:t>
            </a:r>
            <a:endParaRPr lang="pl-PL" sz="1200" b="0" dirty="0">
              <a:solidFill>
                <a:srgbClr val="004D9A"/>
              </a:solidFill>
            </a:endParaRPr>
          </a:p>
          <a:p>
            <a:pPr marL="0" indent="0">
              <a:lnSpc>
                <a:spcPct val="150000"/>
              </a:lnSpc>
              <a:spcBef>
                <a:spcPts val="0"/>
              </a:spcBef>
              <a:buNone/>
              <a:tabLst>
                <a:tab pos="8280000" algn="r"/>
              </a:tabLst>
            </a:pPr>
            <a:r>
              <a:rPr lang="en-US" sz="1600" dirty="0"/>
              <a:t>2). The global challenges IEEE faces           	 </a:t>
            </a:r>
            <a:r>
              <a:rPr lang="en-US" sz="1600" b="0" i="1" dirty="0"/>
              <a:t>Matthew Loeb </a:t>
            </a:r>
            <a:r>
              <a:rPr lang="en-US" sz="1200" b="0" dirty="0">
                <a:solidFill>
                  <a:srgbClr val="004D9A"/>
                </a:solidFill>
              </a:rPr>
              <a:t>(15 min)</a:t>
            </a:r>
            <a:endParaRPr lang="pl-PL" sz="1200" b="0" dirty="0">
              <a:solidFill>
                <a:srgbClr val="004D9A"/>
              </a:solidFill>
            </a:endParaRPr>
          </a:p>
          <a:p>
            <a:pPr marL="0" indent="0">
              <a:lnSpc>
                <a:spcPct val="150000"/>
              </a:lnSpc>
              <a:spcBef>
                <a:spcPts val="0"/>
              </a:spcBef>
              <a:buNone/>
              <a:tabLst>
                <a:tab pos="8280000" algn="r"/>
              </a:tabLst>
            </a:pPr>
            <a:r>
              <a:rPr lang="en-US" sz="1600" dirty="0"/>
              <a:t>3). The  </a:t>
            </a:r>
            <a:r>
              <a:rPr lang="en-US" sz="1600" dirty="0" err="1"/>
              <a:t>MGA</a:t>
            </a:r>
            <a:r>
              <a:rPr lang="en-US" sz="1600" dirty="0"/>
              <a:t> directions                           	  </a:t>
            </a:r>
            <a:r>
              <a:rPr lang="en-US" sz="1600" b="0" i="1" dirty="0"/>
              <a:t>Howard Michel </a:t>
            </a:r>
            <a:r>
              <a:rPr lang="en-US" sz="1200" b="0" dirty="0">
                <a:solidFill>
                  <a:srgbClr val="004D9A"/>
                </a:solidFill>
              </a:rPr>
              <a:t>(10 min)</a:t>
            </a:r>
            <a:endParaRPr lang="pl-PL" sz="1200" b="0" dirty="0">
              <a:solidFill>
                <a:srgbClr val="004D9A"/>
              </a:solidFill>
            </a:endParaRPr>
          </a:p>
          <a:p>
            <a:pPr marL="0" indent="0">
              <a:lnSpc>
                <a:spcPct val="150000"/>
              </a:lnSpc>
              <a:spcBef>
                <a:spcPts val="0"/>
              </a:spcBef>
              <a:buNone/>
              <a:tabLst>
                <a:tab pos="8280000" algn="r"/>
              </a:tabLst>
            </a:pPr>
            <a:r>
              <a:rPr lang="en-US" sz="1600" dirty="0"/>
              <a:t>4). Member experience Roadmap            	 </a:t>
            </a:r>
            <a:r>
              <a:rPr lang="en-US" sz="1600" b="0" i="1" dirty="0"/>
              <a:t>Jamie </a:t>
            </a:r>
            <a:r>
              <a:rPr lang="en-US" sz="1600" b="0" i="1" dirty="0" err="1"/>
              <a:t>Moesch</a:t>
            </a:r>
            <a:r>
              <a:rPr lang="en-US" sz="1600" b="0" i="1" dirty="0"/>
              <a:t> </a:t>
            </a:r>
            <a:r>
              <a:rPr lang="en-US" sz="1200" b="0" dirty="0">
                <a:solidFill>
                  <a:srgbClr val="004D9A"/>
                </a:solidFill>
              </a:rPr>
              <a:t>(20 min)</a:t>
            </a:r>
            <a:endParaRPr lang="pl-PL" sz="1200" b="0" dirty="0">
              <a:solidFill>
                <a:srgbClr val="004D9A"/>
              </a:solidFill>
            </a:endParaRPr>
          </a:p>
          <a:p>
            <a:pPr marL="0" indent="0">
              <a:lnSpc>
                <a:spcPct val="150000"/>
              </a:lnSpc>
              <a:spcBef>
                <a:spcPts val="0"/>
              </a:spcBef>
              <a:buNone/>
              <a:tabLst>
                <a:tab pos="8280000" algn="r"/>
              </a:tabLst>
            </a:pPr>
            <a:r>
              <a:rPr lang="en-US" sz="1600" dirty="0"/>
              <a:t>5). </a:t>
            </a:r>
            <a:r>
              <a:rPr lang="en-US" sz="1600" i="1" dirty="0"/>
              <a:t>Questions, comments and discussion </a:t>
            </a:r>
            <a:r>
              <a:rPr lang="en-US" sz="1600" dirty="0"/>
              <a:t>	</a:t>
            </a:r>
            <a:r>
              <a:rPr lang="en-US" sz="1200" b="0" dirty="0">
                <a:solidFill>
                  <a:srgbClr val="004D9A"/>
                </a:solidFill>
              </a:rPr>
              <a:t>(10 min)</a:t>
            </a:r>
            <a:endParaRPr lang="pl-PL" sz="1200" b="0" dirty="0">
              <a:solidFill>
                <a:srgbClr val="004D9A"/>
              </a:solidFill>
            </a:endParaRPr>
          </a:p>
          <a:p>
            <a:pPr marL="0" indent="0">
              <a:lnSpc>
                <a:spcPct val="150000"/>
              </a:lnSpc>
              <a:spcBef>
                <a:spcPts val="0"/>
              </a:spcBef>
              <a:buNone/>
              <a:tabLst>
                <a:tab pos="8280000" algn="r"/>
              </a:tabLst>
            </a:pPr>
            <a:r>
              <a:rPr lang="en-US" sz="1600" dirty="0"/>
              <a:t>6). Summary of the R8 Sections </a:t>
            </a:r>
            <a:r>
              <a:rPr lang="en-US" sz="1600" dirty="0" err="1"/>
              <a:t>SWOT</a:t>
            </a:r>
            <a:r>
              <a:rPr lang="en-US" sz="1600" dirty="0"/>
              <a:t> analysis    	</a:t>
            </a:r>
            <a:r>
              <a:rPr lang="en-US" sz="1600" i="1" dirty="0"/>
              <a:t> </a:t>
            </a:r>
            <a:r>
              <a:rPr lang="en-US" sz="1600" b="0" i="1" dirty="0" err="1"/>
              <a:t>Pilar</a:t>
            </a:r>
            <a:r>
              <a:rPr lang="en-US" sz="1600" b="0" i="1" dirty="0"/>
              <a:t> Molina </a:t>
            </a:r>
            <a:r>
              <a:rPr lang="en-US" sz="1200" b="0" dirty="0">
                <a:solidFill>
                  <a:srgbClr val="004D9A"/>
                </a:solidFill>
              </a:rPr>
              <a:t>(10 min)</a:t>
            </a:r>
            <a:endParaRPr lang="pl-PL" sz="1200" b="0" dirty="0">
              <a:solidFill>
                <a:srgbClr val="004D9A"/>
              </a:solidFill>
            </a:endParaRPr>
          </a:p>
          <a:p>
            <a:pPr marL="0" indent="0">
              <a:lnSpc>
                <a:spcPct val="150000"/>
              </a:lnSpc>
              <a:spcBef>
                <a:spcPts val="0"/>
              </a:spcBef>
              <a:buNone/>
              <a:tabLst>
                <a:tab pos="8280000" algn="r"/>
              </a:tabLst>
            </a:pPr>
            <a:r>
              <a:rPr lang="en-US" sz="1600" dirty="0"/>
              <a:t>7). First approaches to the R8 </a:t>
            </a:r>
            <a:r>
              <a:rPr lang="en-US" sz="1600" dirty="0" err="1"/>
              <a:t>SWOT</a:t>
            </a:r>
            <a:r>
              <a:rPr lang="en-US" sz="1600" dirty="0"/>
              <a:t> analysis      	 </a:t>
            </a:r>
            <a:r>
              <a:rPr lang="en-US" sz="1600" b="0" i="1" dirty="0" err="1"/>
              <a:t>Jozef</a:t>
            </a:r>
            <a:r>
              <a:rPr lang="en-US" sz="1600" b="0" i="1" dirty="0"/>
              <a:t> Modelski </a:t>
            </a:r>
            <a:r>
              <a:rPr lang="en-US" sz="1200" b="0" dirty="0">
                <a:solidFill>
                  <a:srgbClr val="004D9A"/>
                </a:solidFill>
              </a:rPr>
              <a:t>(10 min)</a:t>
            </a:r>
            <a:endParaRPr lang="pl-PL" sz="1200" b="0" dirty="0">
              <a:solidFill>
                <a:srgbClr val="004D9A"/>
              </a:solidFill>
            </a:endParaRPr>
          </a:p>
          <a:p>
            <a:pPr marL="0" indent="0">
              <a:lnSpc>
                <a:spcPct val="150000"/>
              </a:lnSpc>
              <a:spcBef>
                <a:spcPts val="0"/>
              </a:spcBef>
              <a:buNone/>
              <a:tabLst>
                <a:tab pos="8280000" algn="r"/>
              </a:tabLst>
            </a:pPr>
            <a:r>
              <a:rPr lang="en-US" sz="1600" dirty="0"/>
              <a:t>8). Discussion in </a:t>
            </a:r>
            <a:r>
              <a:rPr lang="en-US" sz="1600" dirty="0" smtClean="0"/>
              <a:t>topical </a:t>
            </a:r>
            <a:r>
              <a:rPr lang="en-US" sz="1600" dirty="0"/>
              <a:t>groups                   </a:t>
            </a:r>
            <a:r>
              <a:rPr lang="en-US" sz="1600" i="1" dirty="0"/>
              <a:t> 	</a:t>
            </a:r>
            <a:r>
              <a:rPr lang="en-US" sz="1600" b="0" i="1" dirty="0"/>
              <a:t>All </a:t>
            </a:r>
            <a:r>
              <a:rPr lang="en-US" sz="1200" b="0" dirty="0">
                <a:solidFill>
                  <a:srgbClr val="004D9A"/>
                </a:solidFill>
              </a:rPr>
              <a:t>(50 min)</a:t>
            </a:r>
            <a:endParaRPr lang="pl-PL" sz="1600" b="0" dirty="0">
              <a:solidFill>
                <a:srgbClr val="004D9A"/>
              </a:solidFill>
            </a:endParaRPr>
          </a:p>
          <a:p>
            <a:pPr marL="0" indent="0">
              <a:lnSpc>
                <a:spcPct val="150000"/>
              </a:lnSpc>
              <a:spcBef>
                <a:spcPts val="0"/>
              </a:spcBef>
              <a:buNone/>
              <a:tabLst>
                <a:tab pos="8280000" algn="r"/>
              </a:tabLst>
            </a:pPr>
            <a:r>
              <a:rPr lang="en-US" sz="1600" dirty="0"/>
              <a:t>9). </a:t>
            </a:r>
            <a:r>
              <a:rPr lang="pl-PL" sz="1600" dirty="0" err="1" smtClean="0"/>
              <a:t>Recommendations</a:t>
            </a:r>
            <a:r>
              <a:rPr lang="en-US" sz="1600" dirty="0" smtClean="0"/>
              <a:t> </a:t>
            </a:r>
            <a:r>
              <a:rPr lang="en-US" sz="1600" dirty="0"/>
              <a:t>from the topical groups       	 </a:t>
            </a:r>
            <a:r>
              <a:rPr lang="en-US" sz="1200" b="0" dirty="0"/>
              <a:t>group representatives/moderators </a:t>
            </a:r>
            <a:endParaRPr lang="pl-PL" sz="1200" b="0" dirty="0"/>
          </a:p>
          <a:p>
            <a:pPr marL="0" indent="0">
              <a:lnSpc>
                <a:spcPct val="150000"/>
              </a:lnSpc>
              <a:spcBef>
                <a:spcPts val="0"/>
              </a:spcBef>
              <a:buNone/>
              <a:tabLst>
                <a:tab pos="8280000" algn="r"/>
              </a:tabLst>
            </a:pPr>
            <a:r>
              <a:rPr lang="en-US" sz="1600" dirty="0"/>
              <a:t>10). Discussion</a:t>
            </a:r>
            <a:br>
              <a:rPr lang="en-US" sz="1600" dirty="0"/>
            </a:br>
            <a:r>
              <a:rPr lang="en-US" sz="1600" dirty="0"/>
              <a:t>11). Conclusion,  further phases/steps of  building the R8 long range</a:t>
            </a:r>
            <a:br>
              <a:rPr lang="en-US" sz="1600" dirty="0"/>
            </a:br>
            <a:r>
              <a:rPr lang="en-US" sz="1600" dirty="0"/>
              <a:t>       strategy</a:t>
            </a:r>
            <a:endParaRPr lang="pl-PL" sz="1600" dirty="0"/>
          </a:p>
          <a:p>
            <a:pPr marL="0" indent="0">
              <a:lnSpc>
                <a:spcPct val="150000"/>
              </a:lnSpc>
              <a:buNone/>
              <a:tabLst>
                <a:tab pos="8253413" algn="r"/>
              </a:tabLst>
            </a:pPr>
            <a:r>
              <a:rPr lang="pl-PL" dirty="0"/>
              <a:t/>
            </a:r>
            <a:br>
              <a:rPr lang="pl-PL" dirty="0"/>
            </a:br>
            <a:r>
              <a:rPr lang="pl-PL" dirty="0"/>
              <a:t/>
            </a:r>
            <a:br>
              <a:rPr lang="pl-PL" dirty="0"/>
            </a:br>
            <a:endParaRPr lang="pl-PL" dirty="0"/>
          </a:p>
        </p:txBody>
      </p:sp>
      <p:sp>
        <p:nvSpPr>
          <p:cNvPr id="4" name="Symbol zastępczy numeru slajdu 3"/>
          <p:cNvSpPr>
            <a:spLocks noGrp="1"/>
          </p:cNvSpPr>
          <p:nvPr>
            <p:ph type="sldNum" sz="quarter" idx="10"/>
          </p:nvPr>
        </p:nvSpPr>
        <p:spPr/>
        <p:txBody>
          <a:bodyPr/>
          <a:lstStyle/>
          <a:p>
            <a:pPr>
              <a:defRPr/>
            </a:pPr>
            <a:fld id="{76D96157-E3EC-4F8B-9716-BB07C9C5BA78}" type="slidenum">
              <a:rPr lang="en-US" smtClean="0"/>
              <a:pPr>
                <a:defRPr/>
              </a:pPr>
              <a:t>51</a:t>
            </a:fld>
            <a:endParaRPr lang="en-US"/>
          </a:p>
        </p:txBody>
      </p:sp>
    </p:spTree>
    <p:extLst>
      <p:ext uri="{BB962C8B-B14F-4D97-AF65-F5344CB8AC3E}">
        <p14:creationId xmlns:p14="http://schemas.microsoft.com/office/powerpoint/2010/main" xmlns="" val="113758834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ytuł 1"/>
          <p:cNvSpPr>
            <a:spLocks noGrp="1"/>
          </p:cNvSpPr>
          <p:nvPr>
            <p:ph type="title"/>
          </p:nvPr>
        </p:nvSpPr>
        <p:spPr>
          <a:xfrm>
            <a:off x="720969" y="381001"/>
            <a:ext cx="7772400" cy="600075"/>
          </a:xfrm>
        </p:spPr>
        <p:txBody>
          <a:bodyPr/>
          <a:lstStyle/>
          <a:p>
            <a:r>
              <a:rPr lang="pl-PL" smtClean="0">
                <a:effectLst/>
              </a:rPr>
              <a:t>Topical groups</a:t>
            </a:r>
          </a:p>
        </p:txBody>
      </p:sp>
      <p:sp>
        <p:nvSpPr>
          <p:cNvPr id="38915" name="Symbol zastępczy zawartości 2"/>
          <p:cNvSpPr>
            <a:spLocks noGrp="1"/>
          </p:cNvSpPr>
          <p:nvPr>
            <p:ph idx="1"/>
          </p:nvPr>
        </p:nvSpPr>
        <p:spPr>
          <a:xfrm>
            <a:off x="609600" y="1371600"/>
            <a:ext cx="7970226" cy="4510086"/>
          </a:xfrm>
        </p:spPr>
        <p:txBody>
          <a:bodyPr/>
          <a:lstStyle/>
          <a:p>
            <a:pPr marL="431800" indent="-457200">
              <a:lnSpc>
                <a:spcPct val="150000"/>
              </a:lnSpc>
              <a:spcBef>
                <a:spcPct val="0"/>
              </a:spcBef>
              <a:buClr>
                <a:srgbClr val="006699"/>
              </a:buClr>
              <a:buSzPct val="80000"/>
              <a:buFont typeface="Arial Black" pitchFamily="34" charset="0"/>
              <a:buAutoNum type="arabicPeriod"/>
            </a:pPr>
            <a:r>
              <a:rPr lang="en-US" sz="2000" dirty="0" smtClean="0"/>
              <a:t>R8 </a:t>
            </a:r>
            <a:r>
              <a:rPr lang="en-US" sz="2000" dirty="0" err="1" smtClean="0"/>
              <a:t>SWOT</a:t>
            </a:r>
            <a:r>
              <a:rPr lang="en-US" sz="2000" dirty="0" smtClean="0"/>
              <a:t> analysis </a:t>
            </a:r>
            <a:endParaRPr lang="pl-PL" sz="2000" dirty="0" smtClean="0"/>
          </a:p>
          <a:p>
            <a:pPr marL="431800" indent="-457200">
              <a:lnSpc>
                <a:spcPct val="150000"/>
              </a:lnSpc>
              <a:spcBef>
                <a:spcPct val="0"/>
              </a:spcBef>
              <a:buClr>
                <a:srgbClr val="006699"/>
              </a:buClr>
              <a:buSzPct val="80000"/>
              <a:buFont typeface="Arial Black" pitchFamily="34" charset="0"/>
              <a:buAutoNum type="arabicPeriod"/>
            </a:pPr>
            <a:r>
              <a:rPr lang="en-US" sz="2000" dirty="0" smtClean="0"/>
              <a:t>Cooperation with national and regional Associations </a:t>
            </a:r>
            <a:r>
              <a:rPr lang="pl-PL" sz="2000" dirty="0" smtClean="0"/>
              <a:t/>
            </a:r>
            <a:br>
              <a:rPr lang="pl-PL" sz="2000" dirty="0" smtClean="0"/>
            </a:br>
            <a:r>
              <a:rPr lang="en-US" sz="2000" dirty="0" smtClean="0"/>
              <a:t>and Organizations (future model)</a:t>
            </a:r>
            <a:endParaRPr lang="pl-PL" sz="2000" dirty="0" smtClean="0"/>
          </a:p>
          <a:p>
            <a:pPr marL="431800" indent="-457200">
              <a:lnSpc>
                <a:spcPct val="150000"/>
              </a:lnSpc>
              <a:spcBef>
                <a:spcPct val="0"/>
              </a:spcBef>
              <a:buClr>
                <a:srgbClr val="006699"/>
              </a:buClr>
              <a:buSzPct val="80000"/>
              <a:buFont typeface="Arial Black" pitchFamily="34" charset="0"/>
              <a:buAutoNum type="arabicPeriod"/>
            </a:pPr>
            <a:r>
              <a:rPr lang="en-US" sz="2000" dirty="0" smtClean="0"/>
              <a:t>Future Region structure and R8 Committee meetings</a:t>
            </a:r>
            <a:endParaRPr lang="pl-PL" sz="2000" dirty="0" smtClean="0"/>
          </a:p>
          <a:p>
            <a:pPr marL="431800" indent="-457200">
              <a:lnSpc>
                <a:spcPct val="150000"/>
              </a:lnSpc>
              <a:spcBef>
                <a:spcPct val="0"/>
              </a:spcBef>
              <a:buClr>
                <a:srgbClr val="006699"/>
              </a:buClr>
              <a:buSzPct val="80000"/>
              <a:buFont typeface="Arial Black" pitchFamily="34" charset="0"/>
              <a:buAutoNum type="arabicPeriod"/>
            </a:pPr>
            <a:r>
              <a:rPr lang="en-US" sz="2000" dirty="0" smtClean="0"/>
              <a:t>Cooperation with industry (building of more effective model)</a:t>
            </a:r>
            <a:endParaRPr lang="pl-PL" sz="2000" dirty="0" smtClean="0"/>
          </a:p>
          <a:p>
            <a:pPr marL="431800" indent="-457200">
              <a:lnSpc>
                <a:spcPct val="150000"/>
              </a:lnSpc>
              <a:spcBef>
                <a:spcPct val="0"/>
              </a:spcBef>
              <a:buClr>
                <a:srgbClr val="006699"/>
              </a:buClr>
              <a:buSzPct val="80000"/>
              <a:buFont typeface="Arial Black" pitchFamily="34" charset="0"/>
              <a:buAutoNum type="arabicPeriod"/>
            </a:pPr>
            <a:r>
              <a:rPr lang="en-US" sz="2000" dirty="0" smtClean="0"/>
              <a:t>.....................</a:t>
            </a:r>
            <a:endParaRPr lang="pl-PL" sz="2000" dirty="0" smtClean="0"/>
          </a:p>
        </p:txBody>
      </p:sp>
    </p:spTree>
    <p:extLst>
      <p:ext uri="{BB962C8B-B14F-4D97-AF65-F5344CB8AC3E}">
        <p14:creationId xmlns:p14="http://schemas.microsoft.com/office/powerpoint/2010/main" xmlns="" val="13214615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Title 1"/>
          <p:cNvSpPr>
            <a:spLocks noGrp="1"/>
          </p:cNvSpPr>
          <p:nvPr>
            <p:ph type="title" idx="4294967295"/>
          </p:nvPr>
        </p:nvSpPr>
        <p:spPr/>
        <p:txBody>
          <a:bodyPr/>
          <a:lstStyle/>
          <a:p>
            <a:r>
              <a:rPr lang="en-US" smtClean="0">
                <a:ea typeface="ＭＳ Ｐゴシック" pitchFamily="34" charset="-128"/>
              </a:rPr>
              <a:t>Key elements for the future</a:t>
            </a:r>
          </a:p>
        </p:txBody>
      </p:sp>
      <p:sp>
        <p:nvSpPr>
          <p:cNvPr id="182275" name="Content Placeholder 2"/>
          <p:cNvSpPr>
            <a:spLocks noGrp="1"/>
          </p:cNvSpPr>
          <p:nvPr>
            <p:ph idx="4294967295"/>
          </p:nvPr>
        </p:nvSpPr>
        <p:spPr>
          <a:xfrm>
            <a:off x="642938" y="1538288"/>
            <a:ext cx="7772400" cy="3870325"/>
          </a:xfrm>
        </p:spPr>
        <p:txBody>
          <a:bodyPr/>
          <a:lstStyle/>
          <a:p>
            <a:r>
              <a:rPr lang="en-US" sz="2600" smtClean="0">
                <a:ea typeface="ＭＳ Ｐゴシック" pitchFamily="34" charset="-128"/>
              </a:rPr>
              <a:t>Recognition that IEEE is a truly global community</a:t>
            </a:r>
          </a:p>
          <a:p>
            <a:r>
              <a:rPr lang="en-US" sz="2600" smtClean="0">
                <a:ea typeface="ＭＳ Ｐゴシック" pitchFamily="34" charset="-128"/>
              </a:rPr>
              <a:t>Diverse, decentralized communities of creative dedicated volunteers</a:t>
            </a:r>
          </a:p>
        </p:txBody>
      </p:sp>
      <p:pic>
        <p:nvPicPr>
          <p:cNvPr id="182276" name="Picture 5" descr="Web.tif"/>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5521325" y="3651250"/>
            <a:ext cx="2127250" cy="212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2263128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Title 1"/>
          <p:cNvSpPr>
            <a:spLocks noGrp="1"/>
          </p:cNvSpPr>
          <p:nvPr>
            <p:ph type="title" idx="4294967295"/>
          </p:nvPr>
        </p:nvSpPr>
        <p:spPr/>
        <p:txBody>
          <a:bodyPr/>
          <a:lstStyle/>
          <a:p>
            <a:r>
              <a:rPr lang="en-US" smtClean="0">
                <a:ea typeface="ＭＳ Ｐゴシック" pitchFamily="34" charset="-128"/>
              </a:rPr>
              <a:t>Key elements for the future</a:t>
            </a:r>
          </a:p>
        </p:txBody>
      </p:sp>
      <p:sp>
        <p:nvSpPr>
          <p:cNvPr id="184323" name="Content Placeholder 2"/>
          <p:cNvSpPr>
            <a:spLocks noGrp="1"/>
          </p:cNvSpPr>
          <p:nvPr>
            <p:ph idx="4294967295"/>
          </p:nvPr>
        </p:nvSpPr>
        <p:spPr>
          <a:xfrm>
            <a:off x="571500" y="1566863"/>
            <a:ext cx="7772400" cy="2557462"/>
          </a:xfrm>
        </p:spPr>
        <p:txBody>
          <a:bodyPr/>
          <a:lstStyle/>
          <a:p>
            <a:r>
              <a:rPr lang="en-US" sz="2600" smtClean="0">
                <a:ea typeface="ＭＳ Ｐゴシック" pitchFamily="34" charset="-128"/>
              </a:rPr>
              <a:t>Strong, responsive support for new and emerging technologies</a:t>
            </a:r>
          </a:p>
          <a:p>
            <a:pPr lvl="1"/>
            <a:r>
              <a:rPr lang="en-US" smtClean="0">
                <a:ea typeface="ＭＳ Ｐゴシック" pitchFamily="34" charset="-128"/>
              </a:rPr>
              <a:t>Technical communities</a:t>
            </a:r>
          </a:p>
          <a:p>
            <a:pPr lvl="1"/>
            <a:r>
              <a:rPr lang="en-US" smtClean="0">
                <a:ea typeface="ＭＳ Ｐゴシック" pitchFamily="34" charset="-128"/>
              </a:rPr>
              <a:t>Conferences</a:t>
            </a:r>
          </a:p>
          <a:p>
            <a:pPr lvl="1"/>
            <a:r>
              <a:rPr lang="en-US" smtClean="0">
                <a:ea typeface="ＭＳ Ｐゴシック" pitchFamily="34" charset="-128"/>
              </a:rPr>
              <a:t>Information products</a:t>
            </a:r>
          </a:p>
        </p:txBody>
      </p:sp>
      <p:grpSp>
        <p:nvGrpSpPr>
          <p:cNvPr id="184324" name="Group 9"/>
          <p:cNvGrpSpPr>
            <a:grpSpLocks/>
          </p:cNvGrpSpPr>
          <p:nvPr/>
        </p:nvGrpSpPr>
        <p:grpSpPr bwMode="auto">
          <a:xfrm>
            <a:off x="2401888" y="4157663"/>
            <a:ext cx="4144962" cy="2189162"/>
            <a:chOff x="4599523" y="3971977"/>
            <a:chExt cx="4145280" cy="2188464"/>
          </a:xfrm>
        </p:grpSpPr>
        <p:sp>
          <p:nvSpPr>
            <p:cNvPr id="9" name="Rounded Rectangle 8"/>
            <p:cNvSpPr/>
            <p:nvPr/>
          </p:nvSpPr>
          <p:spPr bwMode="auto">
            <a:xfrm>
              <a:off x="4666543" y="4038106"/>
              <a:ext cx="3981547" cy="2026186"/>
            </a:xfrm>
            <a:prstGeom prst="roundRect">
              <a:avLst/>
            </a:prstGeom>
            <a:solidFill>
              <a:srgbClr val="99CCFF"/>
            </a:solidFill>
            <a:ln w="9525" cap="flat" cmpd="sng" algn="ctr">
              <a:solidFill>
                <a:schemeClr val="tx1"/>
              </a:solidFill>
              <a:prstDash val="solid"/>
              <a:round/>
              <a:headEnd type="none" w="med" len="med"/>
              <a:tailEnd type="none" w="med" len="med"/>
            </a:ln>
            <a:effectLst>
              <a:outerShdw blurRad="50800" dist="38100" dir="2700000" algn="tl" rotWithShape="0">
                <a:srgbClr val="000000">
                  <a:alpha val="43000"/>
                </a:srgbClr>
              </a:outerShdw>
            </a:effectLst>
            <a:scene3d>
              <a:camera prst="orthographicFront">
                <a:rot lat="0" lon="0" rev="0"/>
              </a:camera>
              <a:lightRig rig="threePt" dir="t">
                <a:rot lat="0" lon="0" rev="3780000"/>
              </a:lightRig>
            </a:scene3d>
            <a:sp3d extrusionH="120650" contourW="88900">
              <a:bevelT/>
              <a:contourClr>
                <a:srgbClr val="99CCFF"/>
              </a:contourClr>
            </a:sp3d>
          </p:spPr>
          <p:txBody>
            <a:bodyPr/>
            <a:lstStyle/>
            <a:p>
              <a:pPr>
                <a:defRPr/>
              </a:pPr>
              <a:endParaRPr lang="en-US">
                <a:latin typeface="Arial" pitchFamily="28" charset="0"/>
                <a:ea typeface="ＭＳ Ｐゴシック" pitchFamily="28" charset="-128"/>
                <a:cs typeface="ＭＳ Ｐゴシック" pitchFamily="28" charset="-128"/>
              </a:endParaRPr>
            </a:p>
          </p:txBody>
        </p:sp>
        <p:sp>
          <p:nvSpPr>
            <p:cNvPr id="7" name="TextBox 6"/>
            <p:cNvSpPr txBox="1"/>
            <p:nvPr/>
          </p:nvSpPr>
          <p:spPr>
            <a:xfrm>
              <a:off x="4638000" y="4052373"/>
              <a:ext cx="3995818" cy="1978494"/>
            </a:xfrm>
            <a:prstGeom prst="rect">
              <a:avLst/>
            </a:prstGeom>
            <a:noFill/>
            <a:ln w="25400">
              <a:noFill/>
            </a:ln>
            <a:scene3d>
              <a:camera prst="orthographicFront">
                <a:rot lat="0" lon="21599974" rev="0"/>
              </a:camera>
              <a:lightRig rig="threePt" dir="t"/>
            </a:scene3d>
            <a:sp3d>
              <a:bevelT/>
            </a:sp3d>
          </p:spPr>
          <p:txBody>
            <a:bodyPr lIns="216000" tIns="187200" rIns="216000" bIns="187200">
              <a:spAutoFit/>
              <a:flatTx/>
            </a:bodyPr>
            <a:lstStyle/>
            <a:p>
              <a:pPr>
                <a:tabLst>
                  <a:tab pos="5465763" algn="r"/>
                </a:tabLst>
                <a:defRPr/>
              </a:pPr>
              <a:r>
                <a:rPr lang="en-US" sz="2800" dirty="0">
                  <a:latin typeface="Arial" charset="0"/>
                  <a:ea typeface="ＭＳ Ｐゴシック" charset="-128"/>
                  <a:cs typeface="ＭＳ Ｐゴシック" charset="-128"/>
                </a:rPr>
                <a:t>“The best way to predict the future is to create it”</a:t>
              </a:r>
              <a:endParaRPr lang="en-US" sz="2800" i="1" dirty="0">
                <a:latin typeface="Arial" charset="0"/>
                <a:ea typeface="ＭＳ Ｐゴシック" charset="-128"/>
                <a:cs typeface="ＭＳ Ｐゴシック" charset="-128"/>
              </a:endParaRPr>
            </a:p>
            <a:p>
              <a:pPr algn="r">
                <a:tabLst>
                  <a:tab pos="5465763" algn="r"/>
                </a:tabLst>
                <a:defRPr/>
              </a:pPr>
              <a:r>
                <a:rPr lang="en-US" sz="2000" i="1" dirty="0">
                  <a:latin typeface="Arial" charset="0"/>
                  <a:ea typeface="ＭＳ Ｐゴシック" charset="-128"/>
                  <a:cs typeface="ＭＳ Ｐゴシック" charset="-128"/>
                </a:rPr>
                <a:t>Peter </a:t>
              </a:r>
              <a:r>
                <a:rPr lang="en-US" sz="2000" i="1" dirty="0" err="1">
                  <a:latin typeface="Arial" charset="0"/>
                  <a:ea typeface="ＭＳ Ｐゴシック" charset="-128"/>
                  <a:cs typeface="ＭＳ Ｐゴシック" charset="-128"/>
                </a:rPr>
                <a:t>Drucker</a:t>
              </a:r>
              <a:endParaRPr lang="en-US" sz="2800" i="1" dirty="0">
                <a:latin typeface="Arial" charset="0"/>
                <a:ea typeface="ＭＳ Ｐゴシック" charset="-128"/>
                <a:cs typeface="ＭＳ Ｐゴシック" charset="-128"/>
              </a:endParaRPr>
            </a:p>
          </p:txBody>
        </p:sp>
      </p:grpSp>
    </p:spTree>
    <p:extLst>
      <p:ext uri="{BB962C8B-B14F-4D97-AF65-F5344CB8AC3E}">
        <p14:creationId xmlns:p14="http://schemas.microsoft.com/office/powerpoint/2010/main" xmlns="" val="3378786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Title 1"/>
          <p:cNvSpPr>
            <a:spLocks noGrp="1"/>
          </p:cNvSpPr>
          <p:nvPr>
            <p:ph type="title" idx="4294967295"/>
          </p:nvPr>
        </p:nvSpPr>
        <p:spPr/>
        <p:txBody>
          <a:bodyPr/>
          <a:lstStyle/>
          <a:p>
            <a:r>
              <a:rPr lang="en-US" smtClean="0">
                <a:ea typeface="ＭＳ Ｐゴシック" pitchFamily="34" charset="-128"/>
              </a:rPr>
              <a:t>Key elements for the future</a:t>
            </a:r>
          </a:p>
        </p:txBody>
      </p:sp>
      <p:sp>
        <p:nvSpPr>
          <p:cNvPr id="45059" name="Content Placeholder 2"/>
          <p:cNvSpPr>
            <a:spLocks noGrp="1"/>
          </p:cNvSpPr>
          <p:nvPr>
            <p:ph idx="4294967295"/>
          </p:nvPr>
        </p:nvSpPr>
        <p:spPr>
          <a:xfrm>
            <a:off x="149225" y="2038350"/>
            <a:ext cx="8918575" cy="4114800"/>
          </a:xfrm>
        </p:spPr>
        <p:txBody>
          <a:bodyPr/>
          <a:lstStyle/>
          <a:p>
            <a:pPr marL="342900" lvl="1" indent="-342900">
              <a:spcBef>
                <a:spcPct val="0"/>
              </a:spcBef>
              <a:buSzPct val="80000"/>
              <a:buFontTx/>
              <a:buBlip>
                <a:blip r:embed="rId3"/>
              </a:buBlip>
            </a:pPr>
            <a:r>
              <a:rPr lang="en-US" smtClean="0">
                <a:ea typeface="ＭＳ Ｐゴシック" pitchFamily="34" charset="-128"/>
              </a:rPr>
              <a:t>Sound organizational and financial infrastructure supporting our activity and ensuring a sustainable future</a:t>
            </a:r>
          </a:p>
          <a:p>
            <a:pPr marL="342900" lvl="1" indent="-342900">
              <a:spcBef>
                <a:spcPct val="0"/>
              </a:spcBef>
              <a:buSzPct val="80000"/>
              <a:buFontTx/>
              <a:buBlip>
                <a:blip r:embed="rId3"/>
              </a:buBlip>
            </a:pPr>
            <a:r>
              <a:rPr lang="en-US" smtClean="0">
                <a:ea typeface="ＭＳ Ｐゴシック" pitchFamily="34" charset="-128"/>
              </a:rPr>
              <a:t>Development, marketing and delivery of products and services worldwide</a:t>
            </a:r>
            <a:r>
              <a:rPr lang="en-US" sz="2800" smtClean="0">
                <a:ea typeface="ＭＳ Ｐゴシック" pitchFamily="34" charset="-128"/>
              </a:rPr>
              <a:t> </a:t>
            </a:r>
          </a:p>
          <a:p>
            <a:pPr marL="342900" lvl="1" indent="-342900">
              <a:spcBef>
                <a:spcPct val="0"/>
              </a:spcBef>
            </a:pPr>
            <a:r>
              <a:rPr lang="en-US" sz="2400" smtClean="0">
                <a:ea typeface="ＭＳ Ｐゴシック" pitchFamily="34" charset="-128"/>
              </a:rPr>
              <a:t>more connections to practitioners and their industries</a:t>
            </a:r>
          </a:p>
          <a:p>
            <a:pPr marL="342900" lvl="1" indent="-342900">
              <a:spcBef>
                <a:spcPct val="0"/>
              </a:spcBef>
            </a:pPr>
            <a:r>
              <a:rPr lang="en-US" sz="2400" smtClean="0">
                <a:ea typeface="ＭＳ Ｐゴシック" pitchFamily="34" charset="-128"/>
              </a:rPr>
              <a:t>increasing range of relevant meetings, standards activities and continuing education</a:t>
            </a:r>
          </a:p>
        </p:txBody>
      </p:sp>
      <p:sp>
        <p:nvSpPr>
          <p:cNvPr id="186372" name="Slide Number Placeholder 4"/>
          <p:cNvSpPr txBox="1">
            <a:spLocks noGrp="1"/>
          </p:cNvSpPr>
          <p:nvPr/>
        </p:nvSpPr>
        <p:spPr bwMode="auto">
          <a:xfrm>
            <a:off x="533400" y="6172200"/>
            <a:ext cx="68580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64AEA767-3529-440C-9B98-0A0B9935909B}" type="slidenum">
              <a:rPr lang="en-US" sz="1000">
                <a:solidFill>
                  <a:srgbClr val="898989"/>
                </a:solidFill>
                <a:latin typeface="Arial" charset="0"/>
                <a:ea typeface="ＭＳ Ｐゴシック" pitchFamily="34" charset="-128"/>
              </a:rPr>
              <a:pPr/>
              <a:t>8</a:t>
            </a:fld>
            <a:endParaRPr lang="en-US" sz="1000">
              <a:solidFill>
                <a:srgbClr val="898989"/>
              </a:solidFill>
              <a:latin typeface="Arial" charset="0"/>
              <a:ea typeface="ＭＳ Ｐゴシック" pitchFamily="34" charset="-128"/>
            </a:endParaRPr>
          </a:p>
        </p:txBody>
      </p:sp>
      <p:pic>
        <p:nvPicPr>
          <p:cNvPr id="186373" name="Picture 4" descr="034.png"/>
          <p:cNvPicPr>
            <a:picLocks noChangeAspect="1"/>
          </p:cNvPicPr>
          <p:nvPr/>
        </p:nvPicPr>
        <p:blipFill>
          <a:blip r:embed="rId4" cstate="print">
            <a:extLst>
              <a:ext uri="{28A0092B-C50C-407E-A947-70E740481C1C}">
                <a14:useLocalDpi xmlns:a14="http://schemas.microsoft.com/office/drawing/2010/main" xmlns="" val="0"/>
              </a:ext>
            </a:extLst>
          </a:blip>
          <a:srcRect l="31834" r="32642"/>
          <a:stretch>
            <a:fillRect/>
          </a:stretch>
        </p:blipFill>
        <p:spPr bwMode="auto">
          <a:xfrm>
            <a:off x="7761288" y="228600"/>
            <a:ext cx="1077912" cy="2271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7218359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28600" y="381000"/>
            <a:ext cx="8686800" cy="1143000"/>
          </a:xfrm>
        </p:spPr>
        <p:txBody>
          <a:bodyPr/>
          <a:lstStyle/>
          <a:p>
            <a:pPr eaLnBrk="1" hangingPunct="1"/>
            <a:r>
              <a:rPr lang="en-US" smtClean="0">
                <a:ea typeface="ＭＳ Ｐゴシック" pitchFamily="34" charset="-128"/>
              </a:rPr>
              <a:t>General Categories </a:t>
            </a:r>
            <a:r>
              <a:rPr lang="pl-PL" smtClean="0">
                <a:latin typeface="Arial" charset="0"/>
                <a:ea typeface="ＭＳ Ｐゴシック" pitchFamily="34" charset="-128"/>
              </a:rPr>
              <a:t/>
            </a:r>
            <a:br>
              <a:rPr lang="pl-PL" smtClean="0">
                <a:latin typeface="Arial" charset="0"/>
                <a:ea typeface="ＭＳ Ｐゴシック" pitchFamily="34" charset="-128"/>
              </a:rPr>
            </a:br>
            <a:r>
              <a:rPr lang="pl-PL" smtClean="0">
                <a:latin typeface="Arial" charset="0"/>
                <a:ea typeface="ＭＳ Ｐゴシック" pitchFamily="34" charset="-128"/>
              </a:rPr>
              <a:t>of </a:t>
            </a:r>
            <a:r>
              <a:rPr lang="en-US" smtClean="0">
                <a:ea typeface="ＭＳ Ｐゴシック" pitchFamily="34" charset="-128"/>
              </a:rPr>
              <a:t>IEEE Challenges</a:t>
            </a:r>
          </a:p>
        </p:txBody>
      </p:sp>
      <p:sp>
        <p:nvSpPr>
          <p:cNvPr id="3075" name="Content Placeholder 2"/>
          <p:cNvSpPr>
            <a:spLocks noGrp="1"/>
          </p:cNvSpPr>
          <p:nvPr>
            <p:ph idx="1"/>
          </p:nvPr>
        </p:nvSpPr>
        <p:spPr>
          <a:xfrm>
            <a:off x="228600" y="1143000"/>
            <a:ext cx="8610600" cy="5029200"/>
          </a:xfrm>
        </p:spPr>
        <p:txBody>
          <a:bodyPr/>
          <a:lstStyle/>
          <a:p>
            <a:pPr eaLnBrk="1" hangingPunct="1">
              <a:buFontTx/>
              <a:buNone/>
              <a:defRPr/>
            </a:pPr>
            <a:endParaRPr lang="en-US" dirty="0" smtClean="0"/>
          </a:p>
          <a:p>
            <a:pPr eaLnBrk="1" hangingPunct="1">
              <a:defRPr/>
            </a:pPr>
            <a:r>
              <a:rPr lang="en-US" dirty="0" smtClean="0"/>
              <a:t>Expanding IEEE’s Technical Reach</a:t>
            </a:r>
          </a:p>
          <a:p>
            <a:pPr eaLnBrk="1" hangingPunct="1">
              <a:defRPr/>
            </a:pPr>
            <a:endParaRPr lang="en-US" dirty="0" smtClean="0"/>
          </a:p>
          <a:p>
            <a:pPr eaLnBrk="1" hangingPunct="1">
              <a:defRPr/>
            </a:pPr>
            <a:r>
              <a:rPr lang="en-US" dirty="0" smtClean="0"/>
              <a:t>Expanding IEEE’s Geographical  Reach</a:t>
            </a:r>
          </a:p>
          <a:p>
            <a:pPr eaLnBrk="1" hangingPunct="1">
              <a:buFont typeface="Monotype Sorts" pitchFamily="2" charset="2"/>
              <a:buNone/>
              <a:defRPr/>
            </a:pPr>
            <a:endParaRPr lang="en-US" dirty="0" smtClean="0"/>
          </a:p>
          <a:p>
            <a:pPr eaLnBrk="1" hangingPunct="1">
              <a:defRPr/>
            </a:pPr>
            <a:r>
              <a:rPr lang="en-US" dirty="0" smtClean="0"/>
              <a:t>Providing Value to Our Members</a:t>
            </a:r>
          </a:p>
          <a:p>
            <a:pPr lvl="1" eaLnBrk="1" hangingPunct="1">
              <a:defRPr/>
            </a:pPr>
            <a:endParaRPr lang="en-US" dirty="0" smtClean="0"/>
          </a:p>
          <a:p>
            <a:pPr eaLnBrk="1" hangingPunct="1">
              <a:defRPr/>
            </a:pPr>
            <a:r>
              <a:rPr lang="en-US" dirty="0" smtClean="0"/>
              <a:t>Defending and Expanding our Lines of Operation </a:t>
            </a:r>
          </a:p>
          <a:p>
            <a:pPr lvl="1" eaLnBrk="1" hangingPunct="1">
              <a:defRPr/>
            </a:pPr>
            <a:endParaRPr lang="en-US" dirty="0" smtClean="0"/>
          </a:p>
          <a:p>
            <a:pPr eaLnBrk="1" hangingPunct="1">
              <a:defRPr/>
            </a:pPr>
            <a:r>
              <a:rPr lang="en-US" dirty="0" smtClean="0"/>
              <a:t>Improving our Structure and Operations </a:t>
            </a:r>
          </a:p>
          <a:p>
            <a:pPr eaLnBrk="1" hangingPunct="1">
              <a:defRPr/>
            </a:pPr>
            <a:endParaRPr lang="en-US" dirty="0" smtClean="0"/>
          </a:p>
        </p:txBody>
      </p:sp>
    </p:spTree>
    <p:extLst>
      <p:ext uri="{BB962C8B-B14F-4D97-AF65-F5344CB8AC3E}">
        <p14:creationId xmlns:p14="http://schemas.microsoft.com/office/powerpoint/2010/main" xmlns="" val="4118584963"/>
      </p:ext>
    </p:extLst>
  </p:cSld>
  <p:clrMapOvr>
    <a:masterClrMapping/>
  </p:clrMapOvr>
  <p:timing>
    <p:tnLst>
      <p:par>
        <p:cTn id="1" dur="indefinite" restart="never" nodeType="tmRoot"/>
      </p:par>
    </p:tnLst>
  </p:timing>
</p:sld>
</file>

<file path=ppt/theme/theme1.xml><?xml version="1.0" encoding="utf-8"?>
<a:theme xmlns:a="http://schemas.openxmlformats.org/drawingml/2006/main" name="ieee_corporate_template_1">
  <a:themeElements>
    <a:clrScheme name="Custom 3">
      <a:dk1>
        <a:srgbClr val="000000"/>
      </a:dk1>
      <a:lt1>
        <a:srgbClr val="FFFFFF"/>
      </a:lt1>
      <a:dk2>
        <a:srgbClr val="005582"/>
      </a:dk2>
      <a:lt2>
        <a:srgbClr val="808080"/>
      </a:lt2>
      <a:accent1>
        <a:srgbClr val="DC5D26"/>
      </a:accent1>
      <a:accent2>
        <a:srgbClr val="52A93A"/>
      </a:accent2>
      <a:accent3>
        <a:srgbClr val="FFFFFF"/>
      </a:accent3>
      <a:accent4>
        <a:srgbClr val="000000"/>
      </a:accent4>
      <a:accent5>
        <a:srgbClr val="6C0521"/>
      </a:accent5>
      <a:accent6>
        <a:srgbClr val="477E27"/>
      </a:accent6>
      <a:hlink>
        <a:srgbClr val="0080FF"/>
      </a:hlink>
      <a:folHlink>
        <a:srgbClr val="481861"/>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28" charset="0"/>
            <a:ea typeface="ＭＳ Ｐゴシック" pitchFamily="28" charset="-128"/>
            <a:cs typeface="ＭＳ Ｐゴシック" pitchFamily="2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28" charset="0"/>
            <a:ea typeface="ＭＳ Ｐゴシック" pitchFamily="28" charset="-128"/>
            <a:cs typeface="ＭＳ Ｐゴシック" pitchFamily="28" charset="-128"/>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ffice Theme 13">
        <a:dk1>
          <a:srgbClr val="000000"/>
        </a:dk1>
        <a:lt1>
          <a:srgbClr val="FFFFFF"/>
        </a:lt1>
        <a:dk2>
          <a:srgbClr val="0F3D88"/>
        </a:dk2>
        <a:lt2>
          <a:srgbClr val="808080"/>
        </a:lt2>
        <a:accent1>
          <a:srgbClr val="FF8000"/>
        </a:accent1>
        <a:accent2>
          <a:srgbClr val="59B308"/>
        </a:accent2>
        <a:accent3>
          <a:srgbClr val="FFFFFF"/>
        </a:accent3>
        <a:accent4>
          <a:srgbClr val="000000"/>
        </a:accent4>
        <a:accent5>
          <a:srgbClr val="FFC0AA"/>
        </a:accent5>
        <a:accent6>
          <a:srgbClr val="50A206"/>
        </a:accent6>
        <a:hlink>
          <a:srgbClr val="008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11203</TotalTime>
  <Words>2444</Words>
  <Application>Microsoft Office PowerPoint</Application>
  <PresentationFormat>Pokaz na ekranie (4:3)</PresentationFormat>
  <Paragraphs>377</Paragraphs>
  <Slides>52</Slides>
  <Notes>14</Notes>
  <HiddenSlides>0</HiddenSlides>
  <MMClips>0</MMClips>
  <ScaleCrop>false</ScaleCrop>
  <HeadingPairs>
    <vt:vector size="4" baseType="variant">
      <vt:variant>
        <vt:lpstr>Motyw</vt:lpstr>
      </vt:variant>
      <vt:variant>
        <vt:i4>1</vt:i4>
      </vt:variant>
      <vt:variant>
        <vt:lpstr>Tytuły slajdów</vt:lpstr>
      </vt:variant>
      <vt:variant>
        <vt:i4>52</vt:i4>
      </vt:variant>
    </vt:vector>
  </HeadingPairs>
  <TitlesOfParts>
    <vt:vector size="53" baseType="lpstr">
      <vt:lpstr>ieee_corporate_template_1</vt:lpstr>
      <vt:lpstr>Slajd 1</vt:lpstr>
      <vt:lpstr>Slajd 2</vt:lpstr>
      <vt:lpstr>AGENDA</vt:lpstr>
      <vt:lpstr>Slajd 4</vt:lpstr>
      <vt:lpstr>Vision for the future</vt:lpstr>
      <vt:lpstr>Key elements for the future</vt:lpstr>
      <vt:lpstr>Key elements for the future</vt:lpstr>
      <vt:lpstr>Key elements for the future</vt:lpstr>
      <vt:lpstr>General Categories  of IEEE Challenges</vt:lpstr>
      <vt:lpstr>General Categories  of IEEE Challenges</vt:lpstr>
      <vt:lpstr>Expanding IEEE Technical Reach</vt:lpstr>
      <vt:lpstr>What IEEE does for its members</vt:lpstr>
      <vt:lpstr>Five common volunteer questions about the membership</vt:lpstr>
      <vt:lpstr>Five common volunteer questions about the membership</vt:lpstr>
      <vt:lpstr>Here are the short answers</vt:lpstr>
      <vt:lpstr>More answers…</vt:lpstr>
      <vt:lpstr>How to improve retention </vt:lpstr>
      <vt:lpstr>The membership to-do list</vt:lpstr>
      <vt:lpstr>Key elements for the future</vt:lpstr>
      <vt:lpstr>Key elements for the future</vt:lpstr>
      <vt:lpstr>Investing in Infrastructure </vt:lpstr>
      <vt:lpstr>More about IEL and XPLORE</vt:lpstr>
      <vt:lpstr>E-learning and Certification </vt:lpstr>
      <vt:lpstr>Region 8 strategy How to build ? </vt:lpstr>
      <vt:lpstr>Vision of Region 8</vt:lpstr>
      <vt:lpstr>Mission of Region 8</vt:lpstr>
      <vt:lpstr>Key steps to Realize the Mission</vt:lpstr>
      <vt:lpstr> R8  SWOT ANALYSIS  (TEAM A) </vt:lpstr>
      <vt:lpstr>Strengths</vt:lpstr>
      <vt:lpstr>Weaknesses </vt:lpstr>
      <vt:lpstr>Opportunities </vt:lpstr>
      <vt:lpstr>Threats </vt:lpstr>
      <vt:lpstr>Region 8 Primary Challenges (1) Africa  </vt:lpstr>
      <vt:lpstr>Region 8 Primary Challenges (2) Cooperation will European agencies  </vt:lpstr>
      <vt:lpstr>Region 8 Primary Challenges (3) Conferences   </vt:lpstr>
      <vt:lpstr>R8  SWOT ANALYSIS (TEAM B)</vt:lpstr>
      <vt:lpstr>Strengths</vt:lpstr>
      <vt:lpstr>Weaknesses</vt:lpstr>
      <vt:lpstr>Opportunities</vt:lpstr>
      <vt:lpstr>Threats</vt:lpstr>
      <vt:lpstr>Vision for Region 8</vt:lpstr>
      <vt:lpstr>Membership in Region 8 2003-2015</vt:lpstr>
      <vt:lpstr>Vision for Region 8</vt:lpstr>
      <vt:lpstr>Vision for Region 8</vt:lpstr>
      <vt:lpstr>Vision for Region 8 Environmental issues</vt:lpstr>
      <vt:lpstr>Enhance collaboration between adjacent sections</vt:lpstr>
      <vt:lpstr>Enhance collaboration between adjacent sections</vt:lpstr>
      <vt:lpstr>We need …</vt:lpstr>
      <vt:lpstr>Slajd 49</vt:lpstr>
      <vt:lpstr>Questions or Comments </vt:lpstr>
      <vt:lpstr>AGENDA</vt:lpstr>
      <vt:lpstr>Topical groups</vt:lpstr>
    </vt:vector>
  </TitlesOfParts>
  <Company>IEEE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BoD Retreat</dc:title>
  <dc:creator>Moshe Kam</dc:creator>
  <cp:lastModifiedBy>JÓZEF MODELSKI</cp:lastModifiedBy>
  <cp:revision>476</cp:revision>
  <dcterms:created xsi:type="dcterms:W3CDTF">2011-02-18T07:20:35Z</dcterms:created>
  <dcterms:modified xsi:type="dcterms:W3CDTF">2011-03-29T17:20:27Z</dcterms:modified>
</cp:coreProperties>
</file>