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trictFirstAndLastChars="0" saveSubsetFonts="1" autoCompressPictures="0">
  <p:sldMasterIdLst>
    <p:sldMasterId id="2147483648" r:id="rId1"/>
  </p:sldMasterIdLst>
  <p:notesMasterIdLst>
    <p:notesMasterId r:id="rId6"/>
  </p:notesMasterIdLst>
  <p:handoutMasterIdLst>
    <p:handoutMasterId r:id="rId7"/>
  </p:handoutMasterIdLst>
  <p:sldIdLst>
    <p:sldId id="265" r:id="rId2"/>
    <p:sldId id="259" r:id="rId3"/>
    <p:sldId id="260" r:id="rId4"/>
    <p:sldId id="261" r:id="rId5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Arial" charset="0"/>
        <a:ea typeface="ＭＳ Ｐゴシック" pitchFamily="-112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6" d="100"/>
          <a:sy n="66" d="100"/>
        </p:scale>
        <p:origin x="-1282" y="-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102" d="100"/>
          <a:sy n="102" d="100"/>
        </p:scale>
        <p:origin x="-3558" y="-84"/>
      </p:cViewPr>
      <p:guideLst>
        <p:guide orient="horz" pos="2880"/>
        <p:guide pos="2160"/>
      </p:guideLst>
    </p:cSldViewPr>
  </p:notes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03298373-AEA3-46CF-9EF1-9188DFB1A449}" type="datetime1">
              <a:rPr lang="en-US"/>
              <a:pPr>
                <a:defRPr/>
              </a:pPr>
              <a:t>5/3/2009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7E1A1DB4-5515-43BC-8AE8-C5A1316CA20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F739E5AD-E315-433A-AA4F-B0578047E1B9}" type="datetime1">
              <a:rPr lang="en-US"/>
              <a:pPr>
                <a:defRPr/>
              </a:pPr>
              <a:t>5/3/2009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C2523742-76C3-4CE1-B359-683955E1439C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  <p:notesStyle>
    <a:lvl1pPr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2" charset="-128"/>
        <a:cs typeface="ＭＳ Ｐゴシック" pitchFamily="-112" charset="-128"/>
      </a:defRPr>
    </a:lvl1pPr>
    <a:lvl2pPr marL="4572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2" charset="-128"/>
        <a:cs typeface="+mn-cs"/>
      </a:defRPr>
    </a:lvl2pPr>
    <a:lvl3pPr marL="9144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2" charset="-128"/>
        <a:cs typeface="+mn-cs"/>
      </a:defRPr>
    </a:lvl3pPr>
    <a:lvl4pPr marL="13716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2" charset="-128"/>
        <a:cs typeface="+mn-cs"/>
      </a:defRPr>
    </a:lvl4pPr>
    <a:lvl5pPr marL="1828800" algn="l" defTabSz="457200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ＭＳ Ｐゴシック" pitchFamily="-112" charset="-128"/>
        <a:cs typeface="+mn-cs"/>
      </a:defRPr>
    </a:lvl5pPr>
    <a:lvl6pPr marL="22860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267" name="2 Marcador de notas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s-ES" smtClean="0"/>
          </a:p>
        </p:txBody>
      </p:sp>
      <p:sp>
        <p:nvSpPr>
          <p:cNvPr id="11268" name="3 Marcador de fecha"/>
          <p:cNvSpPr>
            <a:spLocks noGrp="1"/>
          </p:cNvSpPr>
          <p:nvPr>
            <p:ph type="dt" sz="quarter" idx="1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0A209B10-B6FF-4BA7-B446-090412AAAF41}" type="datetime1">
              <a:rPr lang="en-US" smtClean="0"/>
              <a:pPr/>
              <a:t>5/3/2009</a:t>
            </a:fld>
            <a:endParaRPr lang="en-US" smtClean="0"/>
          </a:p>
        </p:txBody>
      </p:sp>
      <p:sp>
        <p:nvSpPr>
          <p:cNvPr id="11269" name="4 Marcador de número de diapositiva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E18A8F5C-4077-4875-93C6-87AE1859D952}" type="slidenum">
              <a:rPr lang="en-US" smtClean="0"/>
              <a:pPr/>
              <a:t>1</a:t>
            </a:fld>
            <a:endParaRPr 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Slide Image Placeholder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2291" name="Notes Placeholder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s-ES" smtClean="0"/>
          </a:p>
        </p:txBody>
      </p:sp>
      <p:sp>
        <p:nvSpPr>
          <p:cNvPr id="12292" name="Slide Number Placeholder 3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842FF21D-91FE-44D5-9596-9AA9FA863682}" type="slidenum">
              <a:rPr lang="en-US" smtClean="0"/>
              <a:pPr/>
              <a:t>2</a:t>
            </a:fld>
            <a:endParaRPr lang="en-US" smtClean="0"/>
          </a:p>
        </p:txBody>
      </p:sp>
      <p:sp>
        <p:nvSpPr>
          <p:cNvPr id="12293" name="Date Placeholder 4"/>
          <p:cNvSpPr>
            <a:spLocks noGrp="1"/>
          </p:cNvSpPr>
          <p:nvPr>
            <p:ph type="dt" sz="quarter" idx="1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CC0E2FA7-C70A-47ED-8D73-F6F7C90347AA}" type="datetime1">
              <a:rPr lang="en-US" smtClean="0"/>
              <a:pPr/>
              <a:t>5/3/2009</a:t>
            </a:fld>
            <a:endParaRPr 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3315" name="2 Marcador de notas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s-ES" smtClean="0"/>
          </a:p>
        </p:txBody>
      </p:sp>
      <p:sp>
        <p:nvSpPr>
          <p:cNvPr id="13316" name="3 Marcador de fecha"/>
          <p:cNvSpPr>
            <a:spLocks noGrp="1"/>
          </p:cNvSpPr>
          <p:nvPr>
            <p:ph type="dt" sz="quarter" idx="1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FD14E0E-2BC6-4745-96FB-60FC58B6F377}" type="datetime1">
              <a:rPr lang="en-US" smtClean="0"/>
              <a:pPr/>
              <a:t>5/3/2009</a:t>
            </a:fld>
            <a:endParaRPr lang="en-US" smtClean="0"/>
          </a:p>
        </p:txBody>
      </p:sp>
      <p:sp>
        <p:nvSpPr>
          <p:cNvPr id="13317" name="4 Marcador de número de diapositiva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FE431A4D-092F-4F22-A3D4-5C3ECAA506C6}" type="slidenum">
              <a:rPr lang="en-US" smtClean="0"/>
              <a:pPr/>
              <a:t>3</a:t>
            </a:fld>
            <a:endParaRPr 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1 Marcador de imagen de diapositiva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4339" name="2 Marcador de notas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/>
          <a:lstStyle/>
          <a:p>
            <a:endParaRPr lang="es-ES" smtClean="0"/>
          </a:p>
        </p:txBody>
      </p:sp>
      <p:sp>
        <p:nvSpPr>
          <p:cNvPr id="14340" name="3 Marcador de fecha"/>
          <p:cNvSpPr>
            <a:spLocks noGrp="1"/>
          </p:cNvSpPr>
          <p:nvPr>
            <p:ph type="dt" sz="quarter" idx="1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497A226B-EC0F-4EC2-9491-5F515929D320}" type="datetime1">
              <a:rPr lang="en-US" smtClean="0"/>
              <a:pPr/>
              <a:t>5/3/2009</a:t>
            </a:fld>
            <a:endParaRPr lang="en-US" smtClean="0"/>
          </a:p>
        </p:txBody>
      </p:sp>
      <p:sp>
        <p:nvSpPr>
          <p:cNvPr id="14341" name="4 Marcador de número de diapositiva"/>
          <p:cNvSpPr>
            <a:spLocks noGrp="1"/>
          </p:cNvSpPr>
          <p:nvPr>
            <p:ph type="sldNum" sz="quarter" idx="5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B5B58568-39A4-44C0-990A-47F5E2F141FE}" type="slidenum">
              <a:rPr lang="en-US" smtClean="0"/>
              <a:pPr/>
              <a:t>4</a:t>
            </a:fld>
            <a:endParaRPr lang="en-US" smtClean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4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Pr>
        <a:blipFill dpi="0" rotWithShape="0">
          <a:blip r:embed="rId2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4" descr="IEEE_125_cmyk.png"/>
          <p:cNvPicPr>
            <a:picLocks noChangeAspect="1"/>
          </p:cNvPicPr>
          <p:nvPr userDrawn="1"/>
        </p:nvPicPr>
        <p:blipFill>
          <a:blip r:embed="rId3"/>
          <a:srcRect/>
          <a:stretch>
            <a:fillRect/>
          </a:stretch>
        </p:blipFill>
        <p:spPr bwMode="auto">
          <a:xfrm>
            <a:off x="7772400" y="6019800"/>
            <a:ext cx="1143000" cy="6731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>
          <a:xfrm>
            <a:off x="1295400" y="822325"/>
            <a:ext cx="7162800" cy="1143000"/>
          </a:xfrm>
        </p:spPr>
        <p:txBody>
          <a:bodyPr/>
          <a:lstStyle>
            <a:lvl1pPr>
              <a:lnSpc>
                <a:spcPct val="90000"/>
              </a:lnSpc>
              <a:defRPr sz="4400">
                <a:solidFill>
                  <a:schemeClr val="bg1"/>
                </a:solidFill>
              </a:defRPr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185863" y="3962400"/>
            <a:ext cx="3919537" cy="1752600"/>
          </a:xfrm>
        </p:spPr>
        <p:txBody>
          <a:bodyPr/>
          <a:lstStyle>
            <a:lvl1pPr marL="0" indent="0">
              <a:lnSpc>
                <a:spcPct val="90000"/>
              </a:lnSpc>
              <a:buFont typeface="Wingdings" pitchFamily="28" charset="2"/>
              <a:buNone/>
              <a:defRPr sz="2200" b="1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BCAE4AA-D018-46B2-BE22-304ACBFC3C85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6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233E52-EE6D-4E54-884F-0F970EB57148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B03C63-3015-4BB1-B02A-73FBA87624E5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5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1B5A30-4B2F-48DD-A6AA-7E03109E8B1D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BBB84AF-1338-4B6F-9BAF-DBF9D1250B77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5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31DF62F-B2D9-45E6-92C9-05B2338D6FB9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CAE8C-B2E8-4326-90F2-62EE441811C9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5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5A42817-7789-4A64-83B5-30BDAB2A6D7B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ustom Layou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6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772400" cy="41148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DC645E-B1B8-468E-A07A-44617E9A5392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5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DC5162-8781-49EF-B05E-69052588D68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ABD0033-E775-4E3F-8359-2A57008CC13E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5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41B91E5-DDB6-4917-89D6-FFF8AD8B602A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2EFCCC-C04A-4787-93AC-54BD3A999391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6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C4EA91-16EB-4664-80D9-221A13A74420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DC9AADD-CBDC-4CEF-B958-D75491CDB916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8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38DAE48-3917-49C4-A619-34E45FEC14C4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5EEEFA-CFA8-4B1A-BA67-6EF5C3C0E4F7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4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8485D5C-2D72-45B8-BAA4-C4DBD65C6B6F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5ACDF3-32E1-4B84-951E-D4BD52BE6133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3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2C33A0-43A2-4C09-9973-F65730090FC5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9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0F7E0E3-F994-463F-AF61-01ED1CF37FD5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6" name="Slide Number Placeholder 10"/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3A865CC-F126-4A1D-B528-E7AEF9923B5E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6" Type="http://schemas.openxmlformats.org/officeDocument/2006/relationships/image" Target="../media/image3.png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2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blipFill dpi="0" rotWithShape="0">
          <a:blip r:embed="rId14"/>
          <a:srcRect/>
          <a:stretch>
            <a:fillRect/>
          </a:stretch>
        </a:blip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pic>
        <p:nvPicPr>
          <p:cNvPr id="1028" name="Picture 4" descr="IEEE_125_cmyk.png"/>
          <p:cNvPicPr>
            <a:picLocks noChangeAspect="1"/>
          </p:cNvPicPr>
          <p:nvPr/>
        </p:nvPicPr>
        <p:blipFill>
          <a:blip r:embed="rId15"/>
          <a:srcRect/>
          <a:stretch>
            <a:fillRect/>
          </a:stretch>
        </p:blipFill>
        <p:spPr bwMode="auto">
          <a:xfrm>
            <a:off x="8001000" y="5862638"/>
            <a:ext cx="914400" cy="5381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1219200" y="6172200"/>
            <a:ext cx="3124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FD0075BE-D95E-4DC9-B408-D9D4B166D22E}" type="datetime5">
              <a:rPr lang="en-US"/>
              <a:pPr>
                <a:defRPr/>
              </a:pPr>
              <a:t>3-May-09</a:t>
            </a:fld>
            <a:endParaRPr lang="en-US"/>
          </a:p>
        </p:txBody>
      </p:sp>
      <p:sp>
        <p:nvSpPr>
          <p:cNvPr id="11" name="Slide Number Placeholder 10"/>
          <p:cNvSpPr>
            <a:spLocks noGrp="1"/>
          </p:cNvSpPr>
          <p:nvPr>
            <p:ph type="sldNum" sz="quarter" idx="4"/>
          </p:nvPr>
        </p:nvSpPr>
        <p:spPr>
          <a:xfrm>
            <a:off x="533400" y="6172200"/>
            <a:ext cx="6858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000">
                <a:solidFill>
                  <a:srgbClr val="898989"/>
                </a:solidFill>
              </a:defRPr>
            </a:lvl1pPr>
          </a:lstStyle>
          <a:p>
            <a:pPr>
              <a:defRPr/>
            </a:pPr>
            <a:fld id="{AEB08A61-6941-430B-9F15-0922058F0E17}" type="slidenum">
              <a:rPr lang="en-US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128" r:id="rId1"/>
    <p:sldLayoutId id="2147484127" r:id="rId2"/>
    <p:sldLayoutId id="2147484126" r:id="rId3"/>
    <p:sldLayoutId id="2147484125" r:id="rId4"/>
    <p:sldLayoutId id="2147484124" r:id="rId5"/>
    <p:sldLayoutId id="2147484123" r:id="rId6"/>
    <p:sldLayoutId id="2147484122" r:id="rId7"/>
    <p:sldLayoutId id="2147484121" r:id="rId8"/>
    <p:sldLayoutId id="2147484120" r:id="rId9"/>
    <p:sldLayoutId id="2147484119" r:id="rId10"/>
    <p:sldLayoutId id="2147484118" r:id="rId11"/>
    <p:sldLayoutId id="2147484117" r:id="rId12"/>
  </p:sldLayoutIdLst>
  <p:hf hdr="0" ftr="0"/>
  <p:txStyles>
    <p:titleStyle>
      <a:lvl1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+mj-lt"/>
          <a:ea typeface="ＭＳ Ｐゴシック" pitchFamily="-112" charset="-128"/>
          <a:cs typeface="ＭＳ Ｐゴシック" pitchFamily="-112" charset="-128"/>
        </a:defRPr>
      </a:lvl1pPr>
      <a:lvl2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-112" charset="0"/>
          <a:ea typeface="ＭＳ Ｐゴシック" pitchFamily="28" charset="-128"/>
          <a:cs typeface="ＭＳ Ｐゴシック" pitchFamily="28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-112" charset="0"/>
          <a:ea typeface="ＭＳ Ｐゴシック" pitchFamily="28" charset="-128"/>
          <a:cs typeface="ＭＳ Ｐゴシック" pitchFamily="28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-112" charset="0"/>
          <a:ea typeface="ＭＳ Ｐゴシック" pitchFamily="28" charset="-128"/>
          <a:cs typeface="ＭＳ Ｐゴシック" pitchFamily="28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sz="3200" b="1">
          <a:solidFill>
            <a:schemeClr val="tx2"/>
          </a:solidFill>
          <a:latin typeface="Verdana" pitchFamily="-112" charset="0"/>
          <a:ea typeface="ＭＳ Ｐゴシック" pitchFamily="28" charset="-128"/>
          <a:cs typeface="ＭＳ Ｐゴシック" pitchFamily="28" charset="-128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pitchFamily="28" charset="0"/>
          <a:ea typeface="ＭＳ Ｐゴシック" pitchFamily="28" charset="-128"/>
          <a:cs typeface="ＭＳ Ｐゴシック" pitchFamily="28" charset="-128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pitchFamily="28" charset="0"/>
          <a:ea typeface="ＭＳ Ｐゴシック" pitchFamily="28" charset="-128"/>
          <a:cs typeface="ＭＳ Ｐゴシック" pitchFamily="28" charset="-128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pitchFamily="28" charset="0"/>
          <a:ea typeface="ＭＳ Ｐゴシック" pitchFamily="28" charset="-128"/>
          <a:cs typeface="ＭＳ Ｐゴシック" pitchFamily="28" charset="-128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pitchFamily="28" charset="0"/>
          <a:ea typeface="ＭＳ Ｐゴシック" pitchFamily="28" charset="-128"/>
          <a:cs typeface="ＭＳ Ｐゴシック" pitchFamily="28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SzPct val="80000"/>
        <a:buFont typeface="Wingdings" pitchFamily="-112" charset="2"/>
        <a:buBlip>
          <a:blip r:embed="rId16"/>
        </a:buBlip>
        <a:defRPr sz="2800">
          <a:solidFill>
            <a:schemeClr val="tx1"/>
          </a:solidFill>
          <a:latin typeface="+mn-lt"/>
          <a:ea typeface="ＭＳ Ｐゴシック" pitchFamily="-112" charset="-128"/>
          <a:cs typeface="ＭＳ Ｐゴシック" pitchFamily="-112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–"/>
        <a:defRPr sz="2600">
          <a:solidFill>
            <a:schemeClr val="tx1"/>
          </a:solidFill>
          <a:latin typeface="+mn-lt"/>
          <a:ea typeface="ＭＳ Ｐゴシック" pitchFamily="-112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Font typeface="Wingdings" pitchFamily="-112" charset="2"/>
        <a:buChar char="§"/>
        <a:defRPr sz="2200">
          <a:solidFill>
            <a:schemeClr val="tx1"/>
          </a:solidFill>
          <a:latin typeface="+mn-lt"/>
          <a:ea typeface="ＭＳ Ｐゴシック" pitchFamily="-112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Char char="–"/>
        <a:defRPr sz="2000">
          <a:solidFill>
            <a:schemeClr val="tx1"/>
          </a:solidFill>
          <a:latin typeface="+mn-lt"/>
          <a:ea typeface="ＭＳ Ｐゴシック" pitchFamily="-112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bg2"/>
        </a:buClr>
        <a:buFont typeface="Wingdings" pitchFamily="-112" charset="2"/>
        <a:buChar char="§"/>
        <a:defRPr sz="2000">
          <a:solidFill>
            <a:schemeClr val="tx1"/>
          </a:solidFill>
          <a:latin typeface="+mn-lt"/>
          <a:ea typeface="ＭＳ Ｐゴシック" pitchFamily="-112" charset="-128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8" charset="2"/>
        <a:buChar char="§"/>
        <a:defRPr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8" charset="2"/>
        <a:buChar char="§"/>
        <a:defRPr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8" charset="2"/>
        <a:buChar char="§"/>
        <a:defRPr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Clr>
          <a:schemeClr val="bg2"/>
        </a:buClr>
        <a:buFont typeface="Wingdings" pitchFamily="28" charset="2"/>
        <a:buChar char="§"/>
        <a:defRPr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3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es-ES" smtClean="0"/>
              <a:t>Caucus </a:t>
            </a:r>
            <a:r>
              <a:rPr lang="es-ES" err="1" smtClean="0"/>
              <a:t>group</a:t>
            </a:r>
            <a:r>
              <a:rPr lang="es-ES" smtClean="0"/>
              <a:t> no. 3</a:t>
            </a:r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185863" y="3962400"/>
            <a:ext cx="7577137" cy="1752600"/>
          </a:xfrm>
        </p:spPr>
        <p:txBody>
          <a:bodyPr/>
          <a:lstStyle/>
          <a:p>
            <a:pPr eaLnBrk="1" hangingPunct="1">
              <a:buFont typeface="Wingdings" pitchFamily="-112" charset="2"/>
              <a:buNone/>
            </a:pPr>
            <a:r>
              <a:rPr lang="es-ES" err="1" smtClean="0"/>
              <a:t>Section</a:t>
            </a:r>
            <a:r>
              <a:rPr lang="es-ES" smtClean="0"/>
              <a:t> </a:t>
            </a:r>
            <a:r>
              <a:rPr lang="es-ES" err="1" smtClean="0"/>
              <a:t>Chair</a:t>
            </a:r>
            <a:endParaRPr lang="es-ES" smtClean="0"/>
          </a:p>
          <a:p>
            <a:pPr eaLnBrk="1" hangingPunct="1">
              <a:buFont typeface="Wingdings" pitchFamily="-112" charset="2"/>
              <a:buNone/>
            </a:pPr>
            <a:r>
              <a:rPr lang="es-ES" smtClean="0"/>
              <a:t>Nabil Al-</a:t>
            </a:r>
            <a:r>
              <a:rPr lang="es-ES" err="1" smtClean="0"/>
              <a:t>Dabal</a:t>
            </a:r>
            <a:endParaRPr lang="es-ES" smtClean="0"/>
          </a:p>
          <a:p>
            <a:pPr eaLnBrk="1" hangingPunct="1">
              <a:buFont typeface="Wingdings" pitchFamily="-112" charset="2"/>
              <a:buNone/>
            </a:pPr>
            <a:endParaRPr lang="es-ES" smtClean="0"/>
          </a:p>
          <a:p>
            <a:pPr eaLnBrk="1" hangingPunct="1">
              <a:buFont typeface="Wingdings" pitchFamily="-112" charset="2"/>
              <a:buNone/>
            </a:pPr>
            <a:endParaRPr lang="es-ES" smtClean="0"/>
          </a:p>
          <a:p>
            <a:pPr eaLnBrk="1" hangingPunct="1">
              <a:buFont typeface="Wingdings" pitchFamily="-112" charset="2"/>
              <a:buNone/>
            </a:pPr>
            <a:r>
              <a:rPr lang="es-ES" smtClean="0"/>
              <a:t>In </a:t>
            </a:r>
            <a:r>
              <a:rPr lang="es-ES" err="1" smtClean="0"/>
              <a:t>conjuction</a:t>
            </a:r>
            <a:r>
              <a:rPr lang="es-ES" smtClean="0"/>
              <a:t> </a:t>
            </a:r>
            <a:r>
              <a:rPr lang="es-ES" err="1" smtClean="0"/>
              <a:t>with</a:t>
            </a:r>
            <a:r>
              <a:rPr lang="es-ES" smtClean="0"/>
              <a:t> R8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Content Placeholder 22"/>
          <p:cNvSpPr>
            <a:spLocks noGrp="1"/>
          </p:cNvSpPr>
          <p:nvPr>
            <p:ph idx="1"/>
          </p:nvPr>
        </p:nvSpPr>
        <p:spPr>
          <a:xfrm>
            <a:off x="457200" y="1219200"/>
            <a:ext cx="7772400" cy="2286000"/>
          </a:xfrm>
        </p:spPr>
        <p:txBody>
          <a:bodyPr/>
          <a:lstStyle/>
          <a:p>
            <a:pPr lvl="1" eaLnBrk="1" hangingPunct="1"/>
            <a:r>
              <a:rPr lang="es-ES" dirty="0" err="1" smtClean="0"/>
              <a:t>How</a:t>
            </a:r>
            <a:r>
              <a:rPr lang="es-ES" dirty="0" smtClean="0"/>
              <a:t> can </a:t>
            </a:r>
            <a:r>
              <a:rPr lang="es-ES" dirty="0" err="1" smtClean="0"/>
              <a:t>we</a:t>
            </a:r>
            <a:r>
              <a:rPr lang="es-ES" dirty="0" smtClean="0"/>
              <a:t> </a:t>
            </a:r>
            <a:r>
              <a:rPr lang="es-ES" dirty="0" err="1" smtClean="0"/>
              <a:t>attract</a:t>
            </a:r>
            <a:r>
              <a:rPr lang="es-ES" dirty="0" smtClean="0"/>
              <a:t> more </a:t>
            </a:r>
            <a:r>
              <a:rPr lang="es-ES" dirty="0" err="1" smtClean="0"/>
              <a:t>Industry</a:t>
            </a:r>
            <a:r>
              <a:rPr lang="es-ES" dirty="0" smtClean="0"/>
              <a:t> </a:t>
            </a:r>
            <a:r>
              <a:rPr lang="es-ES" dirty="0" err="1" smtClean="0"/>
              <a:t>professionals</a:t>
            </a:r>
            <a:r>
              <a:rPr lang="es-ES" dirty="0" smtClean="0"/>
              <a:t> </a:t>
            </a:r>
            <a:r>
              <a:rPr lang="es-ES" dirty="0" err="1" smtClean="0"/>
              <a:t>to</a:t>
            </a:r>
            <a:r>
              <a:rPr lang="es-ES" dirty="0" smtClean="0"/>
              <a:t> </a:t>
            </a:r>
            <a:r>
              <a:rPr lang="es-ES" dirty="0" err="1" smtClean="0"/>
              <a:t>become</a:t>
            </a:r>
            <a:r>
              <a:rPr lang="es-ES" dirty="0" smtClean="0"/>
              <a:t> active IEEE </a:t>
            </a:r>
            <a:r>
              <a:rPr lang="es-ES" dirty="0" err="1" smtClean="0"/>
              <a:t>members</a:t>
            </a:r>
            <a:r>
              <a:rPr lang="es-ES" dirty="0" smtClean="0"/>
              <a:t> in R-8 </a:t>
            </a:r>
            <a:r>
              <a:rPr lang="es-ES" dirty="0" err="1" smtClean="0"/>
              <a:t>society</a:t>
            </a:r>
            <a:r>
              <a:rPr lang="es-ES" dirty="0" smtClean="0"/>
              <a:t> </a:t>
            </a:r>
            <a:r>
              <a:rPr lang="es-ES" dirty="0" err="1" smtClean="0"/>
              <a:t>Chapters</a:t>
            </a:r>
            <a:r>
              <a:rPr lang="es-ES" dirty="0" smtClean="0"/>
              <a:t>? </a:t>
            </a:r>
          </a:p>
          <a:p>
            <a:pPr lvl="1" eaLnBrk="1" hangingPunct="1"/>
            <a:endParaRPr lang="es-ES" dirty="0" smtClean="0"/>
          </a:p>
          <a:p>
            <a:pPr lvl="1" eaLnBrk="1" hangingPunct="1"/>
            <a:r>
              <a:rPr lang="es-ES" dirty="0" err="1" smtClean="0"/>
              <a:t>Industry</a:t>
            </a:r>
            <a:r>
              <a:rPr lang="es-ES" dirty="0" smtClean="0"/>
              <a:t> </a:t>
            </a:r>
            <a:r>
              <a:rPr lang="es-ES" dirty="0" err="1" smtClean="0"/>
              <a:t>members</a:t>
            </a:r>
            <a:r>
              <a:rPr lang="es-ES" dirty="0" smtClean="0"/>
              <a:t> in IEEE R-8 </a:t>
            </a:r>
            <a:r>
              <a:rPr lang="es-ES" dirty="0" err="1" smtClean="0"/>
              <a:t>tend</a:t>
            </a:r>
            <a:r>
              <a:rPr lang="es-ES" dirty="0" smtClean="0"/>
              <a:t> </a:t>
            </a:r>
            <a:r>
              <a:rPr lang="es-ES" dirty="0" err="1" smtClean="0"/>
              <a:t>to</a:t>
            </a:r>
            <a:r>
              <a:rPr lang="es-ES" dirty="0" smtClean="0"/>
              <a:t> </a:t>
            </a:r>
            <a:r>
              <a:rPr lang="es-ES" dirty="0" err="1" smtClean="0"/>
              <a:t>drop</a:t>
            </a:r>
            <a:r>
              <a:rPr lang="es-ES" dirty="0" smtClean="0"/>
              <a:t> </a:t>
            </a:r>
            <a:r>
              <a:rPr lang="es-ES" dirty="0" err="1" smtClean="0"/>
              <a:t>out</a:t>
            </a:r>
            <a:r>
              <a:rPr lang="es-ES" dirty="0" smtClean="0"/>
              <a:t> </a:t>
            </a:r>
            <a:r>
              <a:rPr lang="es-ES" dirty="0" err="1" smtClean="0"/>
              <a:t>from</a:t>
            </a:r>
            <a:r>
              <a:rPr lang="es-ES" dirty="0" smtClean="0"/>
              <a:t> </a:t>
            </a:r>
            <a:r>
              <a:rPr lang="es-ES" dirty="0" err="1" smtClean="0"/>
              <a:t>technical</a:t>
            </a:r>
            <a:r>
              <a:rPr lang="es-ES" dirty="0" smtClean="0"/>
              <a:t> </a:t>
            </a:r>
            <a:r>
              <a:rPr lang="es-ES" dirty="0" err="1" smtClean="0"/>
              <a:t>society</a:t>
            </a:r>
            <a:r>
              <a:rPr lang="es-ES" dirty="0" smtClean="0"/>
              <a:t> </a:t>
            </a:r>
            <a:r>
              <a:rPr lang="es-ES" dirty="0" err="1" smtClean="0"/>
              <a:t>membership</a:t>
            </a:r>
            <a:r>
              <a:rPr lang="es-ES" dirty="0" smtClean="0"/>
              <a:t> </a:t>
            </a:r>
            <a:r>
              <a:rPr lang="es-ES" dirty="0" err="1" smtClean="0"/>
              <a:t>after</a:t>
            </a:r>
            <a:r>
              <a:rPr lang="es-ES" dirty="0" smtClean="0"/>
              <a:t> </a:t>
            </a:r>
            <a:r>
              <a:rPr lang="es-ES" dirty="0" err="1" smtClean="0"/>
              <a:t>few</a:t>
            </a:r>
            <a:r>
              <a:rPr lang="es-ES" dirty="0" smtClean="0"/>
              <a:t> </a:t>
            </a:r>
            <a:r>
              <a:rPr lang="es-ES" dirty="0" err="1" smtClean="0"/>
              <a:t>years</a:t>
            </a:r>
            <a:r>
              <a:rPr lang="es-ES" dirty="0" smtClean="0"/>
              <a:t>. </a:t>
            </a:r>
          </a:p>
          <a:p>
            <a:pPr lvl="1" eaLnBrk="1" hangingPunct="1"/>
            <a:endParaRPr lang="es-ES" dirty="0" smtClean="0"/>
          </a:p>
          <a:p>
            <a:pPr lvl="1" eaLnBrk="1" hangingPunct="1"/>
            <a:r>
              <a:rPr lang="es-ES" dirty="0" err="1" smtClean="0"/>
              <a:t>There</a:t>
            </a:r>
            <a:r>
              <a:rPr lang="es-ES" dirty="0" smtClean="0"/>
              <a:t> are </a:t>
            </a:r>
            <a:r>
              <a:rPr lang="es-ES" dirty="0" err="1" smtClean="0"/>
              <a:t>lack</a:t>
            </a:r>
            <a:r>
              <a:rPr lang="es-ES" dirty="0" smtClean="0"/>
              <a:t> of </a:t>
            </a:r>
            <a:r>
              <a:rPr lang="es-ES" dirty="0" err="1" smtClean="0"/>
              <a:t>society</a:t>
            </a:r>
            <a:r>
              <a:rPr lang="es-ES" dirty="0" smtClean="0"/>
              <a:t> </a:t>
            </a:r>
            <a:r>
              <a:rPr lang="es-ES" dirty="0" err="1" smtClean="0"/>
              <a:t>membership</a:t>
            </a:r>
            <a:r>
              <a:rPr lang="es-ES" dirty="0" smtClean="0"/>
              <a:t> </a:t>
            </a:r>
            <a:r>
              <a:rPr lang="es-ES" dirty="0" err="1" smtClean="0"/>
              <a:t>continuity</a:t>
            </a:r>
            <a:r>
              <a:rPr lang="es-ES" dirty="0" smtClean="0"/>
              <a:t> and active </a:t>
            </a:r>
            <a:r>
              <a:rPr lang="es-ES" dirty="0" err="1" smtClean="0"/>
              <a:t>participation</a:t>
            </a:r>
            <a:endParaRPr lang="es-ES" dirty="0" smtClean="0"/>
          </a:p>
        </p:txBody>
      </p:sp>
      <p:sp>
        <p:nvSpPr>
          <p:cNvPr id="4100" name="Date Placeholder 3"/>
          <p:cNvSpPr>
            <a:spLocks noGrp="1"/>
          </p:cNvSpPr>
          <p:nvPr>
            <p:ph type="dt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 dirty="0" smtClean="0"/>
          </a:p>
        </p:txBody>
      </p:sp>
      <p:sp>
        <p:nvSpPr>
          <p:cNvPr id="4101" name="Slide Number Placeholder 4"/>
          <p:cNvSpPr>
            <a:spLocks noGrp="1"/>
          </p:cNvSpPr>
          <p:nvPr>
            <p:ph type="sldNum" sz="quarter" idx="11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AD162776-21F8-41DF-B0DB-9D1B784F3009}" type="slidenum">
              <a:rPr lang="en-US" smtClean="0"/>
              <a:pPr/>
              <a:t>2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s-ES" dirty="0" err="1" smtClean="0"/>
              <a:t>Team</a:t>
            </a:r>
            <a:r>
              <a:rPr lang="es-ES" dirty="0" smtClean="0"/>
              <a:t> </a:t>
            </a:r>
            <a:r>
              <a:rPr lang="es-ES" dirty="0" err="1" smtClean="0"/>
              <a:t>Members</a:t>
            </a:r>
            <a:endParaRPr lang="es-ES" dirty="0" smtClean="0"/>
          </a:p>
        </p:txBody>
      </p:sp>
      <p:sp>
        <p:nvSpPr>
          <p:cNvPr id="5123" name="2 Marcador de contenido"/>
          <p:cNvSpPr>
            <a:spLocks noGrp="1"/>
          </p:cNvSpPr>
          <p:nvPr>
            <p:ph idx="1"/>
          </p:nvPr>
        </p:nvSpPr>
        <p:spPr>
          <a:xfrm>
            <a:off x="609600" y="1295400"/>
            <a:ext cx="7772400" cy="4648200"/>
          </a:xfrm>
        </p:spPr>
        <p:txBody>
          <a:bodyPr/>
          <a:lstStyle/>
          <a:p>
            <a:r>
              <a:rPr lang="es-ES" dirty="0" smtClean="0"/>
              <a:t>Peter Magyar, </a:t>
            </a:r>
            <a:r>
              <a:rPr lang="es-ES" dirty="0" err="1" smtClean="0"/>
              <a:t>Germany</a:t>
            </a:r>
            <a:endParaRPr lang="es-ES" dirty="0" smtClean="0"/>
          </a:p>
          <a:p>
            <a:r>
              <a:rPr lang="es-ES" dirty="0" smtClean="0"/>
              <a:t>Benito </a:t>
            </a:r>
            <a:r>
              <a:rPr lang="es-ES" dirty="0" err="1" smtClean="0"/>
              <a:t>Palumbo</a:t>
            </a:r>
            <a:r>
              <a:rPr lang="es-ES" dirty="0" smtClean="0"/>
              <a:t>, </a:t>
            </a:r>
            <a:r>
              <a:rPr lang="es-ES" dirty="0" err="1" smtClean="0"/>
              <a:t>Italy</a:t>
            </a:r>
            <a:endParaRPr lang="es-ES" dirty="0" smtClean="0"/>
          </a:p>
          <a:p>
            <a:r>
              <a:rPr lang="es-ES" dirty="0" err="1" smtClean="0"/>
              <a:t>Emre</a:t>
            </a:r>
            <a:r>
              <a:rPr lang="es-ES" dirty="0" smtClean="0"/>
              <a:t> </a:t>
            </a:r>
            <a:r>
              <a:rPr lang="es-ES" dirty="0" err="1" smtClean="0"/>
              <a:t>Ayranci</a:t>
            </a:r>
            <a:r>
              <a:rPr lang="es-ES" dirty="0" smtClean="0"/>
              <a:t>, Benelux</a:t>
            </a:r>
          </a:p>
          <a:p>
            <a:r>
              <a:rPr lang="es-ES" dirty="0" smtClean="0"/>
              <a:t>Frank </a:t>
            </a:r>
            <a:r>
              <a:rPr lang="es-ES" dirty="0" err="1" smtClean="0"/>
              <a:t>Sabath</a:t>
            </a:r>
            <a:r>
              <a:rPr lang="es-ES" dirty="0" smtClean="0"/>
              <a:t>, </a:t>
            </a:r>
            <a:r>
              <a:rPr lang="es-ES" dirty="0" err="1" smtClean="0"/>
              <a:t>Germany</a:t>
            </a:r>
            <a:endParaRPr lang="es-ES" dirty="0" smtClean="0"/>
          </a:p>
          <a:p>
            <a:r>
              <a:rPr lang="es-ES" dirty="0" err="1" smtClean="0"/>
              <a:t>Yacob</a:t>
            </a:r>
            <a:r>
              <a:rPr lang="es-ES" dirty="0" smtClean="0"/>
              <a:t> </a:t>
            </a:r>
            <a:r>
              <a:rPr lang="es-ES" dirty="0" err="1" smtClean="0"/>
              <a:t>Almulla</a:t>
            </a:r>
            <a:r>
              <a:rPr lang="es-ES" dirty="0" smtClean="0"/>
              <a:t>, Qatar</a:t>
            </a:r>
          </a:p>
          <a:p>
            <a:r>
              <a:rPr lang="es-ES" dirty="0" smtClean="0"/>
              <a:t>Isa </a:t>
            </a:r>
            <a:r>
              <a:rPr lang="es-ES" dirty="0" err="1" smtClean="0"/>
              <a:t>Quambar</a:t>
            </a:r>
            <a:r>
              <a:rPr lang="es-ES" dirty="0" smtClean="0"/>
              <a:t>, </a:t>
            </a:r>
            <a:r>
              <a:rPr lang="es-ES" dirty="0" err="1" smtClean="0"/>
              <a:t>Bahrain</a:t>
            </a:r>
            <a:endParaRPr lang="es-ES" dirty="0" smtClean="0"/>
          </a:p>
          <a:p>
            <a:r>
              <a:rPr lang="es-ES" dirty="0" smtClean="0"/>
              <a:t>Gloria </a:t>
            </a:r>
            <a:r>
              <a:rPr lang="es-ES" dirty="0" err="1" smtClean="0"/>
              <a:t>Chukwulebe</a:t>
            </a:r>
            <a:r>
              <a:rPr lang="es-ES" dirty="0" smtClean="0"/>
              <a:t>, Nigeria</a:t>
            </a:r>
          </a:p>
          <a:p>
            <a:r>
              <a:rPr lang="es-ES" dirty="0" err="1" smtClean="0"/>
              <a:t>Noureddin</a:t>
            </a:r>
            <a:r>
              <a:rPr lang="es-ES" dirty="0" smtClean="0"/>
              <a:t> </a:t>
            </a:r>
            <a:r>
              <a:rPr lang="es-ES" dirty="0" err="1" smtClean="0"/>
              <a:t>Ibrahi</a:t>
            </a:r>
            <a:r>
              <a:rPr lang="es-ES" dirty="0" smtClean="0"/>
              <a:t>, </a:t>
            </a:r>
            <a:r>
              <a:rPr lang="es-ES" dirty="0" err="1" smtClean="0"/>
              <a:t>Saudi</a:t>
            </a:r>
            <a:r>
              <a:rPr lang="es-ES" dirty="0" smtClean="0"/>
              <a:t> Arabia, West</a:t>
            </a:r>
          </a:p>
          <a:p>
            <a:r>
              <a:rPr lang="es-ES" dirty="0" smtClean="0"/>
              <a:t>Nabil Al-</a:t>
            </a:r>
            <a:r>
              <a:rPr lang="es-ES" dirty="0" err="1" smtClean="0"/>
              <a:t>Dabal</a:t>
            </a:r>
            <a:r>
              <a:rPr lang="es-ES" dirty="0" smtClean="0"/>
              <a:t>, </a:t>
            </a:r>
            <a:r>
              <a:rPr lang="es-ES" dirty="0" err="1" smtClean="0"/>
              <a:t>Saudi</a:t>
            </a:r>
            <a:r>
              <a:rPr lang="es-ES" dirty="0" smtClean="0"/>
              <a:t> Arabia</a:t>
            </a:r>
            <a:r>
              <a:rPr lang="es-ES" smtClean="0"/>
              <a:t>, East</a:t>
            </a:r>
            <a:endParaRPr lang="es-ES" dirty="0" smtClean="0"/>
          </a:p>
          <a:p>
            <a:endParaRPr lang="es-ES" dirty="0" smtClean="0"/>
          </a:p>
        </p:txBody>
      </p:sp>
      <p:sp>
        <p:nvSpPr>
          <p:cNvPr id="5124" name="3 Marcador de fecha"/>
          <p:cNvSpPr>
            <a:spLocks noGrp="1"/>
          </p:cNvSpPr>
          <p:nvPr>
            <p:ph type="dt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 dirty="0" smtClean="0"/>
          </a:p>
        </p:txBody>
      </p:sp>
      <p:sp>
        <p:nvSpPr>
          <p:cNvPr id="5125" name="4 Marcador de número de diapositiva"/>
          <p:cNvSpPr>
            <a:spLocks noGrp="1"/>
          </p:cNvSpPr>
          <p:nvPr>
            <p:ph type="sldNum" sz="quarter" idx="11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28D856F8-1649-403D-8FFE-6B866B37E918}" type="slidenum">
              <a:rPr lang="en-US" smtClean="0"/>
              <a:pPr/>
              <a:t>3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dirty="0" err="1" smtClean="0"/>
              <a:t>Recommendation</a:t>
            </a:r>
            <a:endParaRPr lang="es-ES" dirty="0" smtClean="0"/>
          </a:p>
        </p:txBody>
      </p:sp>
      <p:sp>
        <p:nvSpPr>
          <p:cNvPr id="6147" name="2 Marcador de contenido"/>
          <p:cNvSpPr>
            <a:spLocks noGrp="1"/>
          </p:cNvSpPr>
          <p:nvPr>
            <p:ph idx="1"/>
          </p:nvPr>
        </p:nvSpPr>
        <p:spPr>
          <a:xfrm>
            <a:off x="685800" y="1295400"/>
            <a:ext cx="7772400" cy="5410200"/>
          </a:xfrm>
        </p:spPr>
        <p:txBody>
          <a:bodyPr/>
          <a:lstStyle/>
          <a:p>
            <a:endParaRPr lang="es-ES" sz="2400" dirty="0" smtClean="0"/>
          </a:p>
          <a:p>
            <a:r>
              <a:rPr lang="es-ES" sz="2400" dirty="0" err="1" smtClean="0"/>
              <a:t>Visibility</a:t>
            </a:r>
            <a:r>
              <a:rPr lang="es-ES" sz="2400" dirty="0" smtClean="0"/>
              <a:t> of IEEE </a:t>
            </a:r>
            <a:r>
              <a:rPr lang="es-ES" sz="2400" dirty="0" err="1" smtClean="0"/>
              <a:t>to</a:t>
            </a:r>
            <a:r>
              <a:rPr lang="es-ES" sz="2400" dirty="0" smtClean="0"/>
              <a:t> </a:t>
            </a:r>
            <a:r>
              <a:rPr lang="es-ES" sz="2400" dirty="0" err="1" smtClean="0"/>
              <a:t>companies</a:t>
            </a:r>
            <a:r>
              <a:rPr lang="es-ES" sz="2400" dirty="0" smtClean="0"/>
              <a:t>:</a:t>
            </a:r>
          </a:p>
          <a:p>
            <a:r>
              <a:rPr lang="es-ES" sz="2400" dirty="0" smtClean="0"/>
              <a:t>Short </a:t>
            </a:r>
            <a:r>
              <a:rPr lang="es-ES" sz="2400" dirty="0" err="1" smtClean="0"/>
              <a:t>term</a:t>
            </a:r>
            <a:r>
              <a:rPr lang="es-ES" sz="2400" dirty="0" smtClean="0"/>
              <a:t> </a:t>
            </a:r>
            <a:r>
              <a:rPr lang="es-ES" sz="2400" dirty="0" err="1" smtClean="0"/>
              <a:t>advantages</a:t>
            </a:r>
            <a:r>
              <a:rPr lang="es-ES" sz="2400" dirty="0" smtClean="0"/>
              <a:t> vs </a:t>
            </a:r>
            <a:r>
              <a:rPr lang="es-ES" sz="2400" dirty="0" err="1" smtClean="0"/>
              <a:t>long</a:t>
            </a:r>
            <a:r>
              <a:rPr lang="es-ES" sz="2400" dirty="0" smtClean="0"/>
              <a:t> </a:t>
            </a:r>
            <a:r>
              <a:rPr lang="es-ES" sz="2400" dirty="0" err="1" smtClean="0"/>
              <a:t>term</a:t>
            </a:r>
            <a:r>
              <a:rPr lang="es-ES" sz="2400" dirty="0" smtClean="0"/>
              <a:t> </a:t>
            </a:r>
            <a:r>
              <a:rPr lang="es-ES" sz="2400" dirty="0" err="1" smtClean="0"/>
              <a:t>advantages</a:t>
            </a:r>
            <a:r>
              <a:rPr lang="es-ES" sz="2400" dirty="0" smtClean="0"/>
              <a:t>.</a:t>
            </a:r>
          </a:p>
          <a:p>
            <a:r>
              <a:rPr lang="es-ES" sz="2400" dirty="0" smtClean="0"/>
              <a:t>Clear </a:t>
            </a:r>
            <a:r>
              <a:rPr lang="es-ES" sz="2400" dirty="0" err="1" smtClean="0"/>
              <a:t>benifits</a:t>
            </a:r>
            <a:r>
              <a:rPr lang="es-ES" sz="2400" dirty="0" smtClean="0"/>
              <a:t> </a:t>
            </a:r>
            <a:r>
              <a:rPr lang="es-ES" sz="2400" dirty="0" err="1" smtClean="0"/>
              <a:t>for</a:t>
            </a:r>
            <a:r>
              <a:rPr lang="es-ES" sz="2400" dirty="0" smtClean="0"/>
              <a:t> </a:t>
            </a:r>
            <a:r>
              <a:rPr lang="es-ES" sz="2400" dirty="0" err="1" smtClean="0"/>
              <a:t>individuals</a:t>
            </a:r>
            <a:r>
              <a:rPr lang="es-ES" sz="2400" dirty="0" smtClean="0"/>
              <a:t> and </a:t>
            </a:r>
            <a:r>
              <a:rPr lang="es-ES" sz="2400" dirty="0" err="1" smtClean="0"/>
              <a:t>companies</a:t>
            </a:r>
            <a:r>
              <a:rPr lang="es-ES" sz="2400" dirty="0" smtClean="0"/>
              <a:t>.</a:t>
            </a:r>
          </a:p>
          <a:p>
            <a:r>
              <a:rPr lang="es-ES" sz="2400" dirty="0" smtClean="0"/>
              <a:t>“</a:t>
            </a:r>
            <a:r>
              <a:rPr lang="es-ES" sz="2400" dirty="0" err="1" smtClean="0"/>
              <a:t>Registered</a:t>
            </a:r>
            <a:r>
              <a:rPr lang="es-ES" sz="2400" dirty="0" smtClean="0"/>
              <a:t> Professional </a:t>
            </a:r>
            <a:r>
              <a:rPr lang="es-ES" sz="2400" dirty="0" err="1" smtClean="0"/>
              <a:t>Engineers</a:t>
            </a:r>
            <a:r>
              <a:rPr lang="es-ES" sz="2400" dirty="0" smtClean="0"/>
              <a:t>”</a:t>
            </a:r>
          </a:p>
          <a:p>
            <a:r>
              <a:rPr lang="es-ES" sz="2400" dirty="0" smtClean="0"/>
              <a:t>More </a:t>
            </a:r>
            <a:r>
              <a:rPr lang="es-ES" sz="2400" dirty="0" err="1" smtClean="0"/>
              <a:t>industry</a:t>
            </a:r>
            <a:r>
              <a:rPr lang="es-ES" sz="2400" dirty="0" smtClean="0"/>
              <a:t> managers </a:t>
            </a:r>
            <a:r>
              <a:rPr lang="es-ES" sz="2400" dirty="0" err="1" smtClean="0"/>
              <a:t>to</a:t>
            </a:r>
            <a:r>
              <a:rPr lang="es-ES" sz="2400" dirty="0" smtClean="0"/>
              <a:t> lead </a:t>
            </a:r>
            <a:r>
              <a:rPr lang="es-ES" sz="2400" dirty="0" err="1" smtClean="0"/>
              <a:t>society</a:t>
            </a:r>
            <a:r>
              <a:rPr lang="es-ES" sz="2400" dirty="0" smtClean="0"/>
              <a:t>.</a:t>
            </a:r>
          </a:p>
          <a:p>
            <a:r>
              <a:rPr lang="es-ES" sz="2400" dirty="0" smtClean="0"/>
              <a:t>IEEE R-8 </a:t>
            </a:r>
            <a:r>
              <a:rPr lang="es-ES" sz="2400" dirty="0" err="1" smtClean="0"/>
              <a:t>should</a:t>
            </a:r>
            <a:r>
              <a:rPr lang="es-ES" sz="2400" dirty="0" smtClean="0"/>
              <a:t> </a:t>
            </a:r>
            <a:r>
              <a:rPr lang="es-ES" sz="2400" dirty="0" err="1" smtClean="0"/>
              <a:t>give</a:t>
            </a:r>
            <a:r>
              <a:rPr lang="es-ES" sz="2400" dirty="0" smtClean="0"/>
              <a:t> </a:t>
            </a:r>
            <a:r>
              <a:rPr lang="es-ES" sz="2400" dirty="0" err="1" smtClean="0"/>
              <a:t>certificates</a:t>
            </a:r>
            <a:r>
              <a:rPr lang="es-ES" sz="2400" dirty="0" smtClean="0"/>
              <a:t>- </a:t>
            </a:r>
            <a:r>
              <a:rPr lang="es-ES" sz="2400" dirty="0" err="1" smtClean="0"/>
              <a:t>prizes</a:t>
            </a:r>
            <a:r>
              <a:rPr lang="es-ES" sz="2400" dirty="0" smtClean="0"/>
              <a:t> </a:t>
            </a:r>
            <a:r>
              <a:rPr lang="es-ES" sz="2400" dirty="0" err="1" smtClean="0"/>
              <a:t>for</a:t>
            </a:r>
            <a:r>
              <a:rPr lang="es-ES" sz="2400" dirty="0" smtClean="0"/>
              <a:t> </a:t>
            </a:r>
            <a:r>
              <a:rPr lang="es-ES" sz="2400" dirty="0" err="1" smtClean="0"/>
              <a:t>industry</a:t>
            </a:r>
            <a:r>
              <a:rPr lang="es-ES" sz="2400" dirty="0" smtClean="0"/>
              <a:t> </a:t>
            </a:r>
            <a:r>
              <a:rPr lang="es-ES" sz="2400" dirty="0" err="1" smtClean="0"/>
              <a:t>Leaders</a:t>
            </a:r>
            <a:endParaRPr lang="es-ES" sz="2400" dirty="0" smtClean="0"/>
          </a:p>
          <a:p>
            <a:r>
              <a:rPr lang="en-US" sz="2400" dirty="0" smtClean="0"/>
              <a:t>R-8 long term strategy planning should address continuity of industry members  </a:t>
            </a:r>
          </a:p>
          <a:p>
            <a:r>
              <a:rPr lang="es-ES" sz="2400" dirty="0" smtClean="0"/>
              <a:t> </a:t>
            </a:r>
          </a:p>
        </p:txBody>
      </p:sp>
      <p:sp>
        <p:nvSpPr>
          <p:cNvPr id="6148" name="3 Marcador de fecha"/>
          <p:cNvSpPr>
            <a:spLocks noGrp="1"/>
          </p:cNvSpPr>
          <p:nvPr>
            <p:ph type="dt" sz="quarter" idx="10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endParaRPr lang="en-US" dirty="0" smtClean="0"/>
          </a:p>
        </p:txBody>
      </p:sp>
      <p:sp>
        <p:nvSpPr>
          <p:cNvPr id="6149" name="4 Marcador de número de diapositiva"/>
          <p:cNvSpPr>
            <a:spLocks noGrp="1"/>
          </p:cNvSpPr>
          <p:nvPr>
            <p:ph type="sldNum" sz="quarter" idx="11"/>
          </p:nvPr>
        </p:nvSpPr>
        <p:spPr bwMode="auto">
          <a:noFill/>
          <a:ln>
            <a:miter lim="800000"/>
            <a:headEnd/>
            <a:tailEnd/>
          </a:ln>
        </p:spPr>
        <p:txBody>
          <a:bodyPr/>
          <a:lstStyle/>
          <a:p>
            <a:fld id="{A08ED30F-8743-447E-96C1-AF4B2075A932}" type="slidenum">
              <a:rPr lang="en-US" smtClean="0"/>
              <a:pPr/>
              <a:t>4</a:t>
            </a:fld>
            <a:endParaRPr 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~9771493">
  <a:themeElements>
    <a:clrScheme name="Custom 3">
      <a:dk1>
        <a:srgbClr val="000000"/>
      </a:dk1>
      <a:lt1>
        <a:srgbClr val="FFFFFF"/>
      </a:lt1>
      <a:dk2>
        <a:srgbClr val="005582"/>
      </a:dk2>
      <a:lt2>
        <a:srgbClr val="808080"/>
      </a:lt2>
      <a:accent1>
        <a:srgbClr val="DC5D26"/>
      </a:accent1>
      <a:accent2>
        <a:srgbClr val="52A93A"/>
      </a:accent2>
      <a:accent3>
        <a:srgbClr val="FFFFFF"/>
      </a:accent3>
      <a:accent4>
        <a:srgbClr val="000000"/>
      </a:accent4>
      <a:accent5>
        <a:srgbClr val="6C0521"/>
      </a:accent5>
      <a:accent6>
        <a:srgbClr val="477E27"/>
      </a:accent6>
      <a:hlink>
        <a:srgbClr val="0080FF"/>
      </a:hlink>
      <a:folHlink>
        <a:srgbClr val="481861"/>
      </a:folHlink>
    </a:clrScheme>
    <a:fontScheme name="Aspect">
      <a:maj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ajorFont>
      <a:minorFont>
        <a:latin typeface="Verdana"/>
        <a:ea typeface=""/>
        <a:cs typeface=""/>
        <a:font script="Jpan" typeface="ＭＳ ゴシック"/>
        <a:font script="Hang" typeface="굴림"/>
        <a:font script="Hans" typeface="微软雅黑"/>
        <a:font script="Hant" typeface="微軟正黑體"/>
        <a:font script="Arab" typeface="Tahoma"/>
        <a:font script="Hebr" typeface="Tahoma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28" charset="0"/>
            <a:ea typeface="ＭＳ Ｐゴシック" pitchFamily="28" charset="-128"/>
            <a:cs typeface="ＭＳ Ｐゴシック" pitchFamily="28" charset="-128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Arial" pitchFamily="28" charset="0"/>
            <a:ea typeface="ＭＳ Ｐゴシック" pitchFamily="28" charset="-128"/>
            <a:cs typeface="ＭＳ Ｐゴシック" pitchFamily="28" charset="-128"/>
          </a:defRPr>
        </a:defPPr>
      </a:lstStyle>
    </a:lnDef>
  </a:objectDefaults>
  <a:extraClrSchemeLst>
    <a:extraClrScheme>
      <a:clrScheme name="Office Them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Office Theme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Office Theme 13">
        <a:dk1>
          <a:srgbClr val="000000"/>
        </a:dk1>
        <a:lt1>
          <a:srgbClr val="FFFFFF"/>
        </a:lt1>
        <a:dk2>
          <a:srgbClr val="0F3D88"/>
        </a:dk2>
        <a:lt2>
          <a:srgbClr val="808080"/>
        </a:lt2>
        <a:accent1>
          <a:srgbClr val="FF8000"/>
        </a:accent1>
        <a:accent2>
          <a:srgbClr val="59B308"/>
        </a:accent2>
        <a:accent3>
          <a:srgbClr val="FFFFFF"/>
        </a:accent3>
        <a:accent4>
          <a:srgbClr val="000000"/>
        </a:accent4>
        <a:accent5>
          <a:srgbClr val="FFC0AA"/>
        </a:accent5>
        <a:accent6>
          <a:srgbClr val="50A206"/>
        </a:accent6>
        <a:hlink>
          <a:srgbClr val="0080FF"/>
        </a:hlink>
        <a:folHlink>
          <a:srgbClr val="80008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~9771493</Template>
  <TotalTime>268</TotalTime>
  <Words>167</Words>
  <Application>Microsoft PowerPoint</Application>
  <PresentationFormat>Προβολή στην οθόνη (4:3)</PresentationFormat>
  <Paragraphs>42</Paragraphs>
  <Slides>4</Slides>
  <Notes>4</Notes>
  <HiddenSlides>0</HiddenSlides>
  <MMClips>0</MMClips>
  <ScaleCrop>false</ScaleCrop>
  <HeadingPairs>
    <vt:vector size="4" baseType="variant">
      <vt:variant>
        <vt:lpstr>Θέμα</vt:lpstr>
      </vt:variant>
      <vt:variant>
        <vt:i4>1</vt:i4>
      </vt:variant>
      <vt:variant>
        <vt:lpstr>Τίτλοι διαφανειών</vt:lpstr>
      </vt:variant>
      <vt:variant>
        <vt:i4>4</vt:i4>
      </vt:variant>
    </vt:vector>
  </HeadingPairs>
  <TitlesOfParts>
    <vt:vector size="5" baseType="lpstr">
      <vt:lpstr>~9771493</vt:lpstr>
      <vt:lpstr>Caucus group no. 3</vt:lpstr>
      <vt:lpstr>Διαφάνεια 2</vt:lpstr>
      <vt:lpstr>Team Members</vt:lpstr>
      <vt:lpstr>Recommendation</vt:lpstr>
    </vt:vector>
  </TitlesOfParts>
  <Company>IEEE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Yolanda Paskovich</dc:creator>
  <cp:lastModifiedBy>Windows User</cp:lastModifiedBy>
  <cp:revision>31</cp:revision>
  <dcterms:created xsi:type="dcterms:W3CDTF">2008-10-21T14:29:15Z</dcterms:created>
  <dcterms:modified xsi:type="dcterms:W3CDTF">2009-05-03T15:24:59Z</dcterms:modified>
</cp:coreProperties>
</file>

<file path=docProps/thumbnail.jpeg>
</file>