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171" autoAdjust="0"/>
  </p:normalViewPr>
  <p:slideViewPr>
    <p:cSldViewPr>
      <p:cViewPr>
        <p:scale>
          <a:sx n="118" d="100"/>
          <a:sy n="118" d="100"/>
        </p:scale>
        <p:origin x="-1482" y="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566" y="-96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3342E20-4F90-45BD-83F4-C34739BA3B1F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5793EFB-ECB0-4577-8288-1B33C3840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1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charset="0"/>
                <a:cs typeface="ＭＳ Ｐゴシック" charset="0"/>
              </a:rPr>
              <a:t>The </a:t>
            </a:r>
            <a:r>
              <a:rPr lang="en-US" dirty="0">
                <a:ea typeface="ＭＳ Ｐゴシック" charset="0"/>
                <a:cs typeface="ＭＳ Ｐゴシック" charset="0"/>
              </a:rPr>
              <a:t>grand prize winner will receive $500, $250 for second place, $100 for third and $50 each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for  the </a:t>
            </a:r>
            <a:r>
              <a:rPr lang="en-US" dirty="0">
                <a:ea typeface="ＭＳ Ｐゴシック" charset="0"/>
                <a:cs typeface="ＭＳ Ｐゴシック" charset="0"/>
              </a:rPr>
              <a:t>fourth and fifth place contestants.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7441" indent="-2836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4525" indent="-2269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8334" indent="-2269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2145" indent="-2269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5954" indent="-226905" defTabSz="4538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9764" indent="-226905" defTabSz="4538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3574" indent="-226905" defTabSz="4538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7384" indent="-226905" defTabSz="4538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680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 dirty="0">
              <a:solidFill>
                <a:prstClr val="white"/>
              </a:solidFill>
              <a:sym typeface="Arial" pitchFamily="34" charset="0"/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1978B32D-04F0-4CB5-913C-5D842A087312}" type="datetime1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C3B3D6FE-643A-F44A-B5A3-0D3542D5D1F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05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F2180536-19A2-3342-A8D8-27D8B78AFA03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EBD75DFA-A9EA-4121-831C-589D412CC29A}" type="datetime1">
              <a:rPr lang="en-US" smtClean="0"/>
              <a:pPr/>
              <a:t>11/9/2015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09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EBD8A0CC-B83B-9943-BBCE-17B62C89110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F992531-E765-4803-839A-F4DEA575DE22}" type="datetime1">
              <a:rPr lang="en-US" smtClean="0"/>
              <a:pPr/>
              <a:t>11/9/2015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192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91BCF259-4A93-524F-9F46-0E38B8505BC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207FA046-A0A2-4151-8A52-006E41B57CD8}" type="datetime1">
              <a:rPr lang="en-US" smtClean="0"/>
              <a:pPr/>
              <a:t>11/9/2015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692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7BF308F8-BE2F-1F45-BA7B-C4A7AAF2438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7A350FBA-82A9-4C10-9AF5-090E90F6648B}" type="datetime1">
              <a:rPr lang="en-US" smtClean="0"/>
              <a:pPr/>
              <a:t>11/9/2015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994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1A85A796-70C7-7249-AC0D-674C39631F6C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CA0B07A-B9B0-4F03-A00C-6F83635DBEAF}" type="datetime1">
              <a:rPr lang="en-US" smtClean="0"/>
              <a:pPr/>
              <a:t>11/9/2015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28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E7AC0633-632A-EA4A-B188-BDEF8DC58EE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63645A33-C511-4DCD-8B3E-BA1E4C24C9D7}" type="datetime1">
              <a:rPr lang="en-US" smtClean="0"/>
              <a:pPr/>
              <a:t>11/9/2015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041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 dirty="0">
              <a:solidFill>
                <a:prstClr val="white"/>
              </a:solidFill>
              <a:sym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5C1E10E3-3111-5548-90D1-F3CE40D5E00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BA156B81-3D4A-4C23-9BEC-24F65EEE4FC7}" type="datetime1">
              <a:rPr lang="en-US" smtClean="0"/>
              <a:pPr/>
              <a:t>11/9/2015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303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F6008A7B-C3BE-3043-9AB6-3F62F9FC3A1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693A98BF-50CC-4310-87EF-5DC6520C3BE1}" type="datetime1">
              <a:rPr lang="en-US" smtClean="0"/>
              <a:pPr/>
              <a:t>11/9/2015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190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7AC9EC7B-B08D-F94B-B73B-B1CB0D22A48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FFF62727-E17E-4CA2-92C5-CA762E15874F}" type="datetime1">
              <a:rPr lang="en-US" smtClean="0"/>
              <a:pPr/>
              <a:t>11/9/2015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566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2C269430-FCE3-2F48-992C-58A1420AF58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C88E80E7-0896-4808-A374-8B4A4358D727}" type="datetime1">
              <a:rPr lang="en-US" smtClean="0"/>
              <a:pPr/>
              <a:t>11/9/2015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191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90BF4172-71AC-EF43-8694-08011A4A44D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08C6A207-8B14-4694-9AAD-ADFE616124BD}" type="datetime1">
              <a:rPr lang="en-US" smtClean="0"/>
              <a:pPr/>
              <a:t>11/9/2015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8212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Placeholder 5" descr="shutterstock_7693891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31616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0" descr="shutterstock_10708528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2" descr="shutterstock_12020635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8" descr="shutterstock_58382266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427B988-C68F-4851-9150-1EEB2EC3F2A2}" type="datetime1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1469BD93-D6F5-5E4B-8C11-3C73D585EE4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82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1"/>
          </p:nvPr>
        </p:nvSpPr>
        <p:spPr>
          <a:xfrm>
            <a:off x="4713640" y="1644952"/>
            <a:ext cx="4035248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2"/>
          </p:nvPr>
        </p:nvSpPr>
        <p:spPr>
          <a:xfrm>
            <a:off x="366889" y="1644952"/>
            <a:ext cx="4035248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0711B11C-076F-5943-AA91-FA28F1345A8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4EE6012D-6943-4CB9-93A6-9485BB5A7A5B}" type="datetime1">
              <a:rPr lang="en-US" smtClean="0"/>
              <a:pPr/>
              <a:t>11/9/2015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81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B8024872-AC61-2B45-97A6-6C64C10249D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B2D8D6C2-F5C7-4327-9927-B7CE49F13D9C}" type="datetime1">
              <a:rPr lang="en-US" smtClean="0"/>
              <a:pPr/>
              <a:t>11/9/2015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3842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Placeholder 5" descr="shutterstock_7693891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31616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0" descr="shutterstock_10708528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2" descr="shutterstock_12020635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8" descr="shutterstock_58382266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E32B7F96-C367-4499-9DF5-0F806D517B1C}" type="datetime1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C4C6C70-6413-7049-AE32-211B5CBFAF3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282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3AB5D-4E9D-3444-8090-5C44D7792B5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55B46790-51DC-487E-BBE8-1F15B8CD841B}" type="datetime1">
              <a:rPr lang="en-US" smtClean="0"/>
              <a:pPr/>
              <a:t>11/9/2015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079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5A7CA8-DBAA-4347-8CC8-95315A439AFC}" type="datetime1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93AC8B4B-C539-9747-9726-8C33A16EE51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179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C5C32D-898F-497F-A1C7-DF6F32EDAB67}" type="datetime1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A1C04678-F548-3D43-BCBF-615B5BF050B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866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959CF2-DF95-9F4F-8EA4-175F909ABFE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B4280DF-615E-47C0-B66A-260841A041E2}" type="datetime1">
              <a:rPr lang="en-US" smtClean="0"/>
              <a:pPr/>
              <a:t>11/9/2015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6833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Placeholder 5" descr="shutterstock_7693891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31616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0" descr="shutterstock_10708528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2" descr="shutterstock_12020635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8" descr="shutterstock_58382266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769EB699-4224-443F-8BB1-D830FE768039}" type="datetime1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C258A26A-2E15-414E-A225-C0E2B2650AC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749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sym typeface="Arial" charset="0"/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17EE08D3-1E27-480A-A4E3-E88D2DA2A922}" type="datetime1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13D8E1A2-ABA4-DA4D-9D3D-5BC15BFCB6B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460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 dirty="0">
              <a:solidFill>
                <a:prstClr val="white"/>
              </a:solidFill>
              <a:sym typeface="Arial" pitchFamily="34" charset="0"/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A13C9218-B197-4E99-A0EA-D79D87FA2C9F}" type="datetime1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90D18E17-C61E-484C-8784-C52F76E61FD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82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49C9DE-C58F-9440-AFF4-322B490AE84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B1762E1-E355-4C4F-B665-FC68A3E4B0E0}" type="datetime1">
              <a:rPr lang="en-US" smtClean="0"/>
              <a:pPr/>
              <a:t>11/9/2015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1486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7E32F0-702A-2248-8B77-2E095097D27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D95FD98-BC72-48AD-98FF-305B0DF4FFB6}" type="datetime1">
              <a:rPr lang="en-US" smtClean="0"/>
              <a:pPr/>
              <a:t>11/9/2015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2783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13F440-E2DA-48F6-8B7E-60947211C99E}" type="datetime1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6017C724-3C66-C243-BAD0-6161150AC5B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1459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01E870-BC5C-4DC2-8752-4C22FB231313}" type="datetime1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1FAABAE5-CFC9-D64F-9412-3F4C96A4378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49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3EF2AA-2281-6C45-A1CE-F75EAD6362D0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5C13284-E220-47C6-9190-5AE257973223}" type="datetime1">
              <a:rPr lang="en-US" smtClean="0"/>
              <a:pPr/>
              <a:t>11/9/2015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2903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E7AB4A-4680-CB4A-B8BD-A50C091D4FE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A240D36-6035-4F65-9D20-EED5C3B14728}" type="datetime1">
              <a:rPr lang="en-US" smtClean="0"/>
              <a:pPr/>
              <a:t>11/9/2015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935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3ABDB9-F064-514E-999A-EB9EBBE664C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0532BF1-393A-40CE-964E-60B947E985F6}" type="datetime1">
              <a:rPr lang="en-US" smtClean="0"/>
              <a:pPr/>
              <a:t>11/9/2015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471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184288F8-2D41-3548-A0C5-30CA3FF8B95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2D3CA600-FECE-4325-9246-1979D4B7A3CA}" type="datetime1">
              <a:rPr lang="en-US" smtClean="0"/>
              <a:pPr/>
              <a:t>11/9/2015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0638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Placeholder 5" descr="shutterstock_7693891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31616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0" descr="shutterstock_10708528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2" descr="shutterstock_12020635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8" descr="shutterstock_58382266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2095742-5B21-41CA-943C-BDEA775955B8}" type="datetime1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91B8980C-CE1F-2542-9B35-72E8049AF8D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0732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2B1030A6-A2FE-0149-9E58-CE5F6B866A27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035806F-4CD6-4C95-B810-907DC1397CA6}" type="datetime1">
              <a:rPr lang="en-US" smtClean="0"/>
              <a:pPr/>
              <a:t>11/9/2015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896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 dirty="0">
              <a:solidFill>
                <a:prstClr val="white"/>
              </a:solidFill>
              <a:sym typeface="Arial" pitchFamily="34" charset="0"/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FE106F54-B163-4F30-9F3B-E3AC409A8A48}" type="datetime1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EF64F12D-BFEF-D244-9FD1-342B6452DC6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0136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B13E8-DA2F-4E6C-8431-2B3CDD6518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2D548-58E3-4C08-BD9E-19FC9E0F373F}" type="datetime1">
              <a:rPr lang="en-US" smtClean="0"/>
              <a:pPr>
                <a:defRPr/>
              </a:pPr>
              <a:t>11/9/2015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9791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7F151-2F62-414E-87C9-DD057032AE0F}" type="datetime1">
              <a:rPr lang="en-US" altLang="en-US" smtClean="0"/>
              <a:pPr>
                <a:defRPr/>
              </a:pPr>
              <a:t>11/9/2015</a:t>
            </a:fld>
            <a:endParaRPr lang="en-US" alt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BD09A-E917-4C5A-99AF-DEC2EC126E1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78079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D6C61-9B4F-7947-A06B-55270CB3F7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F8AF8-3BFE-2147-BB16-3B1B6DD19321}" type="datetime1">
              <a:rPr lang="en-US"/>
              <a:pPr>
                <a:defRPr/>
              </a:pPr>
              <a:t>11/9/2015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45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 dirty="0">
              <a:solidFill>
                <a:prstClr val="white"/>
              </a:solidFill>
              <a:sym typeface="Arial" pitchFamily="34" charset="0"/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1D81F98E-AA45-4028-BE2B-34CC66B8D13C}" type="datetime1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C1735562-1314-B043-8E73-7539BA15A80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59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 dirty="0">
              <a:solidFill>
                <a:prstClr val="white"/>
              </a:solidFill>
              <a:sym typeface="Arial" pitchFamily="34" charset="0"/>
            </a:endParaRPr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049DE500-1106-464C-9DD5-0FBB394275B1}" type="datetime1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9344D6AF-3CCA-0B4C-8EE3-753424C09BB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219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 dirty="0">
              <a:solidFill>
                <a:prstClr val="white"/>
              </a:solidFill>
              <a:sym typeface="Arial" pitchFamily="34" charset="0"/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99344E76-68E4-429A-AC01-AAE175D90DDE}" type="datetime1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8EBF5F8A-5438-F441-9688-C13EC46AEB4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98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CAAA4489-6F0D-8B42-A2E4-234D610C20D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0C261D62-FBFC-4F31-94AE-3751AA305A1B}" type="datetime1">
              <a:rPr lang="en-US" smtClean="0"/>
              <a:pPr/>
              <a:t>11/9/2015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27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F671EC24-206B-9241-8827-3775821D8CE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E885C8B9-7522-414E-B42F-3A8C89B3E8E8}" type="datetime1">
              <a:rPr lang="en-US" smtClean="0"/>
              <a:pPr/>
              <a:t>11/9/2015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514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898989"/>
                </a:solidFill>
                <a:latin typeface="Verdana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3EF798-597E-8B4D-ADEE-97D9C2729C46}" type="slidenum">
              <a:rPr lang="en-US">
                <a:ea typeface="ＭＳ Ｐゴシック" charset="0"/>
                <a:sym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ea typeface="ＭＳ Ｐゴシック" charset="0"/>
              <a:sym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898989"/>
                </a:solidFill>
                <a:latin typeface="Verdana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54DD77-6F6B-41D7-9933-466487CDDD54}" type="datetime1">
              <a:rPr lang="en-US" smtClean="0">
                <a:ea typeface="ＭＳ Ｐゴシック" charset="0"/>
                <a:sym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11/9/2015</a:t>
            </a:fld>
            <a:endParaRPr lang="en-US" dirty="0">
              <a:ea typeface="ＭＳ Ｐゴシック" charset="0"/>
              <a:sym typeface="Arial" charset="0"/>
            </a:endParaRPr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rgbClr val="7F7F7F"/>
                </a:solidFill>
                <a:latin typeface="Arial" charset="0"/>
                <a:ea typeface="ＭＳ Ｐゴシック" charset="0"/>
                <a:sym typeface="Arial" charset="0"/>
              </a:rPr>
              <a:t>12-CRS-0106 REVISED 8 FEB 2013</a:t>
            </a:r>
          </a:p>
        </p:txBody>
      </p:sp>
      <p:sp>
        <p:nvSpPr>
          <p:cNvPr id="1030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1" name="Picture 7" descr="IEEE_TAG_BLUE.png"/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172200"/>
            <a:ext cx="9144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28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pitchFamily="34" charset="-128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0" fontAlgn="base" hangingPunct="0">
        <a:spcBef>
          <a:spcPts val="1800"/>
        </a:spcBef>
        <a:spcAft>
          <a:spcPct val="0"/>
        </a:spcAft>
        <a:buSzPct val="135000"/>
        <a:buBlip>
          <a:blip r:embed="rId46"/>
        </a:buBlip>
        <a:defRPr sz="24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593725" indent="-182563" algn="l" defTabSz="457200" rtl="0" eaLnBrk="0" fontAlgn="base" hangingPunct="0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4" charset="-128"/>
        </a:defRPr>
      </a:lvl2pPr>
      <a:lvl3pPr marL="822325" indent="-182563" algn="l" defTabSz="457200" rtl="0" eaLnBrk="0" fontAlgn="base" hangingPunct="0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4" charset="-128"/>
        </a:defRPr>
      </a:lvl3pPr>
      <a:lvl4pPr marL="1050925" indent="-182563" algn="l" defTabSz="457200" rtl="0" eaLnBrk="0" fontAlgn="base" hangingPunct="0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4" charset="-128"/>
        </a:defRPr>
      </a:lvl4pPr>
      <a:lvl5pPr marL="1233488" indent="-182563" algn="l" defTabSz="457200" rtl="0" eaLnBrk="0" fontAlgn="base" hangingPunct="0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/>
          <a:lstStyle/>
          <a:p>
            <a:r>
              <a:rPr lang="en-US" altLang="en-US" dirty="0" smtClean="0"/>
              <a:t>IEEE DIY Project </a:t>
            </a:r>
          </a:p>
        </p:txBody>
      </p:sp>
      <p:sp>
        <p:nvSpPr>
          <p:cNvPr id="23555" name="TextBox 7"/>
          <p:cNvSpPr txBox="1">
            <a:spLocks noChangeArrowheads="1"/>
          </p:cNvSpPr>
          <p:nvPr/>
        </p:nvSpPr>
        <p:spPr bwMode="auto">
          <a:xfrm>
            <a:off x="381000" y="1576149"/>
            <a:ext cx="4876800" cy="431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1800"/>
              </a:spcBef>
              <a:buSzPct val="135000"/>
              <a:buBlip>
                <a:blip r:embed="rId3"/>
              </a:buBlip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803275" indent="-346075" eaLnBrk="0" hangingPunct="0">
              <a:spcBef>
                <a:spcPts val="800"/>
              </a:spcBef>
              <a:buClr>
                <a:srgbClr val="595959"/>
              </a:buClr>
              <a:buFont typeface="Lucida Grande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700"/>
              </a:spcBef>
              <a:buClr>
                <a:srgbClr val="59595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595959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7F7F7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sz="1650" dirty="0" smtClean="0">
                <a:solidFill>
                  <a:prstClr val="black"/>
                </a:solidFill>
                <a:sym typeface="Arial" charset="0"/>
              </a:rPr>
              <a:t> Have a cool tech project you want to share with the world?  Submit what you are building to the IEEE DIY Project!</a:t>
            </a:r>
          </a:p>
          <a:p>
            <a:pPr fontAlgn="base">
              <a:spcAft>
                <a:spcPct val="0"/>
              </a:spcAft>
              <a:defRPr/>
            </a:pPr>
            <a:r>
              <a:rPr lang="en-US" sz="1650" dirty="0" smtClean="0">
                <a:solidFill>
                  <a:prstClr val="black"/>
                </a:solidFill>
                <a:sym typeface="Arial" charset="0"/>
              </a:rPr>
              <a:t> The IEEE DIY Project will be hosted online from 16 September to 7 December and is open to individuals 18 years or older.</a:t>
            </a:r>
          </a:p>
          <a:p>
            <a:pPr fontAlgn="base">
              <a:spcAft>
                <a:spcPct val="0"/>
              </a:spcAft>
              <a:defRPr/>
            </a:pPr>
            <a:r>
              <a:rPr lang="en-US" sz="1650" dirty="0" smtClean="0">
                <a:solidFill>
                  <a:prstClr val="black"/>
                </a:solidFill>
                <a:sym typeface="Arial" charset="0"/>
              </a:rPr>
              <a:t> A video series featuring IEEE and IBM Fellow John Cohn will review the top submissions each month</a:t>
            </a:r>
          </a:p>
          <a:p>
            <a:pPr fontAlgn="base">
              <a:spcAft>
                <a:spcPct val="0"/>
              </a:spcAft>
              <a:defRPr/>
            </a:pPr>
            <a:r>
              <a:rPr lang="en-US" sz="1650" dirty="0">
                <a:solidFill>
                  <a:prstClr val="black"/>
                </a:solidFill>
                <a:sym typeface="Arial" charset="0"/>
              </a:rPr>
              <a:t> </a:t>
            </a:r>
            <a:r>
              <a:rPr lang="en-US" sz="1650" dirty="0" smtClean="0">
                <a:solidFill>
                  <a:prstClr val="black"/>
                </a:solidFill>
                <a:sym typeface="Arial" charset="0"/>
              </a:rPr>
              <a:t>Prizes for top 5 submissions </a:t>
            </a:r>
            <a:r>
              <a:rPr lang="en-US" sz="1650" smtClean="0">
                <a:solidFill>
                  <a:prstClr val="black"/>
                </a:solidFill>
                <a:sym typeface="Arial" charset="0"/>
              </a:rPr>
              <a:t>– Grand </a:t>
            </a:r>
            <a:r>
              <a:rPr lang="en-US" sz="1650" dirty="0" smtClean="0">
                <a:solidFill>
                  <a:prstClr val="black"/>
                </a:solidFill>
                <a:sym typeface="Arial" charset="0"/>
              </a:rPr>
              <a:t>Prize = $500 </a:t>
            </a:r>
            <a:r>
              <a:rPr lang="en-US" sz="1650" smtClean="0">
                <a:solidFill>
                  <a:prstClr val="black"/>
                </a:solidFill>
                <a:sym typeface="Arial" charset="0"/>
              </a:rPr>
              <a:t>Gift Card</a:t>
            </a:r>
            <a:endParaRPr lang="en-US" sz="1650" dirty="0" smtClean="0">
              <a:solidFill>
                <a:prstClr val="black"/>
              </a:solidFill>
              <a:sym typeface="Arial" charset="0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en-US" sz="1650" dirty="0" smtClean="0">
                <a:solidFill>
                  <a:prstClr val="black"/>
                </a:solidFill>
                <a:sym typeface="Arial" charset="0"/>
              </a:rPr>
              <a:t> All are invited to </a:t>
            </a:r>
            <a:r>
              <a:rPr lang="en-US" sz="1650" dirty="0">
                <a:solidFill>
                  <a:prstClr val="black"/>
                </a:solidFill>
                <a:sym typeface="Arial" charset="0"/>
              </a:rPr>
              <a:t>participate online at https://transmitter.ieee.org/diy/</a:t>
            </a:r>
          </a:p>
        </p:txBody>
      </p:sp>
      <p:pic>
        <p:nvPicPr>
          <p:cNvPr id="23557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40"/>
          <a:stretch/>
        </p:blipFill>
        <p:spPr bwMode="auto">
          <a:xfrm>
            <a:off x="5410200" y="1600200"/>
            <a:ext cx="3429000" cy="185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0" t="12222" r="2420" b="34703"/>
          <a:stretch/>
        </p:blipFill>
        <p:spPr>
          <a:xfrm>
            <a:off x="5791200" y="3581400"/>
            <a:ext cx="2712720" cy="255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32926"/>
      </p:ext>
    </p:extLst>
  </p:cSld>
  <p:clrMapOvr>
    <a:masterClrMapping/>
  </p:clrMapOvr>
</p:sld>
</file>

<file path=ppt/theme/theme1.xml><?xml version="1.0" encoding="utf-8"?>
<a:theme xmlns:a="http://schemas.openxmlformats.org/drawingml/2006/main" name="2_IEEE Master Brand 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128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2_IEEE Master Brand Template</vt:lpstr>
      <vt:lpstr>IEEE DIY Project 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DIY Project</dc:title>
  <dc:creator>Jo ann Grandal</dc:creator>
  <cp:lastModifiedBy>Tardo, Francine</cp:lastModifiedBy>
  <cp:revision>8</cp:revision>
  <cp:lastPrinted>2015-10-30T16:59:19Z</cp:lastPrinted>
  <dcterms:created xsi:type="dcterms:W3CDTF">2015-10-30T13:59:58Z</dcterms:created>
  <dcterms:modified xsi:type="dcterms:W3CDTF">2015-11-09T18:43:30Z</dcterms:modified>
</cp:coreProperties>
</file>