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344" r:id="rId2"/>
  </p:sldMasterIdLst>
  <p:notesMasterIdLst>
    <p:notesMasterId r:id="rId22"/>
  </p:notesMasterIdLst>
  <p:handoutMasterIdLst>
    <p:handoutMasterId r:id="rId23"/>
  </p:handoutMasterIdLst>
  <p:sldIdLst>
    <p:sldId id="261" r:id="rId3"/>
    <p:sldId id="301" r:id="rId4"/>
    <p:sldId id="314" r:id="rId5"/>
    <p:sldId id="309" r:id="rId6"/>
    <p:sldId id="328" r:id="rId7"/>
    <p:sldId id="321" r:id="rId8"/>
    <p:sldId id="319" r:id="rId9"/>
    <p:sldId id="304" r:id="rId10"/>
    <p:sldId id="316" r:id="rId11"/>
    <p:sldId id="313" r:id="rId12"/>
    <p:sldId id="335" r:id="rId13"/>
    <p:sldId id="329" r:id="rId14"/>
    <p:sldId id="333" r:id="rId15"/>
    <p:sldId id="336" r:id="rId16"/>
    <p:sldId id="323" r:id="rId17"/>
    <p:sldId id="326" r:id="rId18"/>
    <p:sldId id="325" r:id="rId19"/>
    <p:sldId id="317" r:id="rId20"/>
    <p:sldId id="334" r:id="rId21"/>
  </p:sldIdLst>
  <p:sldSz cx="9144000" cy="6858000" type="screen4x3"/>
  <p:notesSz cx="7010400" cy="9296400"/>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12" charset="-128"/>
        <a:cs typeface="+mn-cs"/>
      </a:defRPr>
    </a:lvl5pPr>
    <a:lvl6pPr marL="2286000" algn="l" defTabSz="914400" rtl="0" eaLnBrk="1" latinLnBrk="0" hangingPunct="1">
      <a:defRPr sz="2400" kern="1200">
        <a:solidFill>
          <a:schemeClr val="tx1"/>
        </a:solidFill>
        <a:latin typeface="Arial" charset="0"/>
        <a:ea typeface="ＭＳ Ｐゴシック" pitchFamily="-112" charset="-128"/>
        <a:cs typeface="+mn-cs"/>
      </a:defRPr>
    </a:lvl6pPr>
    <a:lvl7pPr marL="2743200" algn="l" defTabSz="914400" rtl="0" eaLnBrk="1" latinLnBrk="0" hangingPunct="1">
      <a:defRPr sz="2400" kern="1200">
        <a:solidFill>
          <a:schemeClr val="tx1"/>
        </a:solidFill>
        <a:latin typeface="Arial" charset="0"/>
        <a:ea typeface="ＭＳ Ｐゴシック" pitchFamily="-112" charset="-128"/>
        <a:cs typeface="+mn-cs"/>
      </a:defRPr>
    </a:lvl7pPr>
    <a:lvl8pPr marL="3200400" algn="l" defTabSz="914400" rtl="0" eaLnBrk="1" latinLnBrk="0" hangingPunct="1">
      <a:defRPr sz="2400" kern="1200">
        <a:solidFill>
          <a:schemeClr val="tx1"/>
        </a:solidFill>
        <a:latin typeface="Arial" charset="0"/>
        <a:ea typeface="ＭＳ Ｐゴシック" pitchFamily="-112" charset="-128"/>
        <a:cs typeface="+mn-cs"/>
      </a:defRPr>
    </a:lvl8pPr>
    <a:lvl9pPr marL="3657600" algn="l" defTabSz="914400" rtl="0" eaLnBrk="1" latinLnBrk="0" hangingPunct="1">
      <a:defRPr sz="2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2"/>
    <a:srgbClr val="808080"/>
    <a:srgbClr val="005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3702" autoAdjust="0"/>
  </p:normalViewPr>
  <p:slideViewPr>
    <p:cSldViewPr snapToGrid="0">
      <p:cViewPr varScale="1">
        <p:scale>
          <a:sx n="78" d="100"/>
          <a:sy n="78" d="100"/>
        </p:scale>
        <p:origin x="99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042580B2-05BA-4221-B4BB-A711B346A617}" type="datetime1">
              <a:rPr lang="en-US"/>
              <a:pPr>
                <a:defRPr/>
              </a:pPr>
              <a:t>3/19/2016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2002B851-807D-4F2C-835E-CEA90665E33E}" type="slidenum">
              <a:rPr lang="en-US"/>
              <a:pPr>
                <a:defRPr/>
              </a:pPr>
              <a:t>0</a:t>
            </a:fld>
            <a:endParaRPr lang="en-US" dirty="0"/>
          </a:p>
        </p:txBody>
      </p:sp>
    </p:spTree>
    <p:extLst>
      <p:ext uri="{BB962C8B-B14F-4D97-AF65-F5344CB8AC3E}">
        <p14:creationId xmlns:p14="http://schemas.microsoft.com/office/powerpoint/2010/main" val="4280179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C4FE3694-0D19-4669-9E6E-A755A089889C}" type="datetime1">
              <a:rPr lang="en-US"/>
              <a:pPr>
                <a:defRPr/>
              </a:pPr>
              <a:t>3/19/2016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7B36BCC1-2F9A-4C36-8A68-79B54107D43E}" type="slidenum">
              <a:rPr lang="en-US"/>
              <a:pPr>
                <a:defRPr/>
              </a:pPr>
              <a:t>‹#›</a:t>
            </a:fld>
            <a:endParaRPr lang="en-US" dirty="0"/>
          </a:p>
        </p:txBody>
      </p:sp>
    </p:spTree>
    <p:extLst>
      <p:ext uri="{BB962C8B-B14F-4D97-AF65-F5344CB8AC3E}">
        <p14:creationId xmlns:p14="http://schemas.microsoft.com/office/powerpoint/2010/main" val="19256904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6BCC1-2F9A-4C36-8A68-79B54107D43E}" type="slidenum">
              <a:rPr lang="en-US" smtClean="0"/>
              <a:pPr>
                <a:defRPr/>
              </a:pPr>
              <a:t>5</a:t>
            </a:fld>
            <a:endParaRPr lang="en-US" dirty="0"/>
          </a:p>
        </p:txBody>
      </p:sp>
    </p:spTree>
    <p:extLst>
      <p:ext uri="{BB962C8B-B14F-4D97-AF65-F5344CB8AC3E}">
        <p14:creationId xmlns:p14="http://schemas.microsoft.com/office/powerpoint/2010/main" val="414075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6BCC1-2F9A-4C36-8A68-79B54107D43E}" type="slidenum">
              <a:rPr lang="en-US" smtClean="0"/>
              <a:pPr>
                <a:defRPr/>
              </a:pPr>
              <a:t>12</a:t>
            </a:fld>
            <a:endParaRPr lang="en-US" dirty="0"/>
          </a:p>
        </p:txBody>
      </p:sp>
    </p:spTree>
    <p:extLst>
      <p:ext uri="{BB962C8B-B14F-4D97-AF65-F5344CB8AC3E}">
        <p14:creationId xmlns:p14="http://schemas.microsoft.com/office/powerpoint/2010/main" val="4140758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36BCC1-2F9A-4C36-8A68-79B54107D43E}" type="slidenum">
              <a:rPr lang="en-US" smtClean="0"/>
              <a:pPr>
                <a:defRPr/>
              </a:pPr>
              <a:t>15</a:t>
            </a:fld>
            <a:endParaRPr lang="en-US" dirty="0"/>
          </a:p>
        </p:txBody>
      </p:sp>
    </p:spTree>
    <p:extLst>
      <p:ext uri="{BB962C8B-B14F-4D97-AF65-F5344CB8AC3E}">
        <p14:creationId xmlns:p14="http://schemas.microsoft.com/office/powerpoint/2010/main" val="4140758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90052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D05CD0EB-9D04-45D2-8C4C-80CC8468F994}" type="datetime1">
              <a:rPr lang="en-US" smtClean="0"/>
              <a:pPr>
                <a:defRPr/>
              </a:pPr>
              <a:t>3/19/2016</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4560008B-C543-4DE2-B26F-7B93E9067E51}" type="slidenum">
              <a:rPr lang="en-US"/>
              <a:pPr>
                <a:defRPr/>
              </a:pPr>
              <a:t>‹#›</a:t>
            </a:fld>
            <a:endParaRPr lang="en-US" dirty="0"/>
          </a:p>
        </p:txBody>
      </p:sp>
    </p:spTree>
    <p:extLst>
      <p:ext uri="{BB962C8B-B14F-4D97-AF65-F5344CB8AC3E}">
        <p14:creationId xmlns:p14="http://schemas.microsoft.com/office/powerpoint/2010/main" val="259141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C9DBA10B-2EE2-4976-94E0-E39A0561A0BF}" type="datetime1">
              <a:rPr lang="en-US" smtClean="0"/>
              <a:pPr>
                <a:defRPr/>
              </a:pPr>
              <a:t>3/19/2016</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754B4B5B-29AB-444D-B444-AEDD31EE314E}" type="slidenum">
              <a:rPr lang="en-US"/>
              <a:pPr>
                <a:defRPr/>
              </a:pPr>
              <a:t>‹#›</a:t>
            </a:fld>
            <a:endParaRPr lang="en-US" dirty="0"/>
          </a:p>
        </p:txBody>
      </p:sp>
    </p:spTree>
    <p:extLst>
      <p:ext uri="{BB962C8B-B14F-4D97-AF65-F5344CB8AC3E}">
        <p14:creationId xmlns:p14="http://schemas.microsoft.com/office/powerpoint/2010/main" val="62320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620B636-B6C7-4A36-A3E5-3627F06145E4}" type="datetime1">
              <a:rPr lang="en-US" smtClean="0"/>
              <a:pPr>
                <a:defRPr/>
              </a:pPr>
              <a:t>3/19/2016</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6C43937C-DC9C-4078-9290-32304026E5F1}" type="slidenum">
              <a:rPr lang="en-US"/>
              <a:pPr>
                <a:defRPr/>
              </a:pPr>
              <a:t>‹#›</a:t>
            </a:fld>
            <a:endParaRPr lang="en-US" dirty="0"/>
          </a:p>
        </p:txBody>
      </p:sp>
    </p:spTree>
    <p:extLst>
      <p:ext uri="{BB962C8B-B14F-4D97-AF65-F5344CB8AC3E}">
        <p14:creationId xmlns:p14="http://schemas.microsoft.com/office/powerpoint/2010/main" val="2166441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76275" y="200025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76775" y="200025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76775" y="413385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348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761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95825" y="4114800"/>
            <a:ext cx="38481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376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1981200"/>
            <a:ext cx="3848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80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 y="0"/>
            <a:ext cx="9143997" cy="1340555"/>
          </a:xfrm>
          <a:prstGeom prst="rect">
            <a:avLst/>
          </a:prstGeom>
        </p:spPr>
      </p:pic>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E50B30B4-8BA1-E748-9630-47607DB342DA}" type="datetime1">
              <a:rPr lang="en-US" smtClean="0"/>
              <a:pPr/>
              <a:t>3/19/2016</a:t>
            </a:fld>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069796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0121" y="1150964"/>
            <a:ext cx="7962600" cy="1143000"/>
          </a:xfrm>
        </p:spPr>
        <p:txBody>
          <a:bodyPr/>
          <a:lstStyle>
            <a:lvl1pPr>
              <a:lnSpc>
                <a:spcPct val="90000"/>
              </a:lnSpc>
              <a:defRPr sz="4400">
                <a:solidFill>
                  <a:srgbClr val="005582"/>
                </a:solidFill>
              </a:defRPr>
            </a:lvl1pPr>
          </a:lstStyle>
          <a:p>
            <a:r>
              <a:rPr lang="en-US" dirty="0"/>
              <a:t>Click to edit Master title style</a:t>
            </a:r>
          </a:p>
        </p:txBody>
      </p:sp>
      <p:sp>
        <p:nvSpPr>
          <p:cNvPr id="3075" name="Rectangle 3"/>
          <p:cNvSpPr>
            <a:spLocks noGrp="1" noChangeArrowheads="1"/>
          </p:cNvSpPr>
          <p:nvPr>
            <p:ph type="subTitle" idx="1"/>
          </p:nvPr>
        </p:nvSpPr>
        <p:spPr>
          <a:xfrm>
            <a:off x="705731" y="3297303"/>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extLst>
      <p:ext uri="{BB962C8B-B14F-4D97-AF65-F5344CB8AC3E}">
        <p14:creationId xmlns:p14="http://schemas.microsoft.com/office/powerpoint/2010/main" val="1799740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705" y="1155210"/>
            <a:ext cx="7848600"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extLst>
      <p:ext uri="{BB962C8B-B14F-4D97-AF65-F5344CB8AC3E}">
        <p14:creationId xmlns:p14="http://schemas.microsoft.com/office/powerpoint/2010/main" val="2092385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933A95DD-B097-4F03-A38A-50DD910B3896}" type="datetime1">
              <a:rPr lang="en-US" smtClean="0"/>
              <a:pPr>
                <a:defRPr/>
              </a:pPr>
              <a:t>3/19/2016</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C7C1396A-6275-428E-9CE5-D743B7B1E9B6}" type="slidenum">
              <a:rPr lang="en-US"/>
              <a:pPr>
                <a:defRPr/>
              </a:pPr>
              <a:t>‹#›</a:t>
            </a:fld>
            <a:endParaRPr lang="en-US" dirty="0"/>
          </a:p>
        </p:txBody>
      </p:sp>
    </p:spTree>
    <p:extLst>
      <p:ext uri="{BB962C8B-B14F-4D97-AF65-F5344CB8AC3E}">
        <p14:creationId xmlns:p14="http://schemas.microsoft.com/office/powerpoint/2010/main" val="2134783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088" y="1152144"/>
            <a:ext cx="7964424"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a:t>Click to edit Master subtitle style</a:t>
            </a:r>
          </a:p>
        </p:txBody>
      </p:sp>
    </p:spTree>
    <p:extLst>
      <p:ext uri="{BB962C8B-B14F-4D97-AF65-F5344CB8AC3E}">
        <p14:creationId xmlns:p14="http://schemas.microsoft.com/office/powerpoint/2010/main" val="26979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3E4916F4-D460-4DDA-9478-EDB8C2F09999}" type="datetime1">
              <a:rPr lang="en-US" smtClean="0"/>
              <a:pPr>
                <a:defRPr/>
              </a:pPr>
              <a:t>3/19/2016</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7EE2EB3E-402C-431C-BAF8-70651855092F}" type="slidenum">
              <a:rPr lang="en-US"/>
              <a:pPr>
                <a:defRPr/>
              </a:pPr>
              <a:t>‹#›</a:t>
            </a:fld>
            <a:endParaRPr lang="en-US" dirty="0"/>
          </a:p>
        </p:txBody>
      </p:sp>
    </p:spTree>
    <p:extLst>
      <p:ext uri="{BB962C8B-B14F-4D97-AF65-F5344CB8AC3E}">
        <p14:creationId xmlns:p14="http://schemas.microsoft.com/office/powerpoint/2010/main" val="25084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6DE4AFA9-D4E9-4674-B364-59812F6B891E}" type="datetime1">
              <a:rPr lang="en-US" smtClean="0"/>
              <a:pPr>
                <a:defRPr/>
              </a:pPr>
              <a:t>3/19/2016</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7868F1DA-2A02-4B09-9F90-231FA7A771E5}" type="slidenum">
              <a:rPr lang="en-US"/>
              <a:pPr>
                <a:defRPr/>
              </a:pPr>
              <a:t>‹#›</a:t>
            </a:fld>
            <a:endParaRPr lang="en-US" dirty="0"/>
          </a:p>
        </p:txBody>
      </p:sp>
    </p:spTree>
    <p:extLst>
      <p:ext uri="{BB962C8B-B14F-4D97-AF65-F5344CB8AC3E}">
        <p14:creationId xmlns:p14="http://schemas.microsoft.com/office/powerpoint/2010/main" val="212399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BB087C1-3715-4830-A0D6-0D3ED614A94E}" type="datetime1">
              <a:rPr lang="en-US" smtClean="0"/>
              <a:pPr>
                <a:defRPr/>
              </a:pPr>
              <a:t>3/19/2016</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52579C98-09AD-432A-9820-18544EEF9B2E}" type="slidenum">
              <a:rPr lang="en-US"/>
              <a:pPr>
                <a:defRPr/>
              </a:pPr>
              <a:t>‹#›</a:t>
            </a:fld>
            <a:endParaRPr lang="en-US" dirty="0"/>
          </a:p>
        </p:txBody>
      </p:sp>
    </p:spTree>
    <p:extLst>
      <p:ext uri="{BB962C8B-B14F-4D97-AF65-F5344CB8AC3E}">
        <p14:creationId xmlns:p14="http://schemas.microsoft.com/office/powerpoint/2010/main" val="105202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ECD0598B-A04F-4A21-B2BD-B40D61035615}" type="datetime1">
              <a:rPr lang="en-US" smtClean="0"/>
              <a:pPr>
                <a:defRPr/>
              </a:pPr>
              <a:t>3/19/2016</a:t>
            </a:fld>
            <a:endParaRPr lang="en-US" dirty="0"/>
          </a:p>
        </p:txBody>
      </p:sp>
      <p:sp>
        <p:nvSpPr>
          <p:cNvPr id="8" name="Slide Number Placeholder 10"/>
          <p:cNvSpPr>
            <a:spLocks noGrp="1"/>
          </p:cNvSpPr>
          <p:nvPr>
            <p:ph type="sldNum" sz="quarter" idx="11"/>
          </p:nvPr>
        </p:nvSpPr>
        <p:spPr/>
        <p:txBody>
          <a:bodyPr/>
          <a:lstStyle>
            <a:lvl1pPr>
              <a:defRPr/>
            </a:lvl1pPr>
          </a:lstStyle>
          <a:p>
            <a:pPr>
              <a:defRPr/>
            </a:pPr>
            <a:fld id="{C483504E-2213-4C0A-BE8A-116663D054AF}" type="slidenum">
              <a:rPr lang="en-US"/>
              <a:pPr>
                <a:defRPr/>
              </a:pPr>
              <a:t>‹#›</a:t>
            </a:fld>
            <a:endParaRPr lang="en-US" dirty="0"/>
          </a:p>
        </p:txBody>
      </p:sp>
    </p:spTree>
    <p:extLst>
      <p:ext uri="{BB962C8B-B14F-4D97-AF65-F5344CB8AC3E}">
        <p14:creationId xmlns:p14="http://schemas.microsoft.com/office/powerpoint/2010/main" val="192575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A360927-C09B-4E5E-82DD-42E7FBE60CE2}" type="datetime1">
              <a:rPr lang="en-US" smtClean="0"/>
              <a:pPr>
                <a:defRPr/>
              </a:pPr>
              <a:t>3/19/2016</a:t>
            </a:fld>
            <a:endParaRPr lang="en-US" dirty="0"/>
          </a:p>
        </p:txBody>
      </p:sp>
      <p:sp>
        <p:nvSpPr>
          <p:cNvPr id="4" name="Slide Number Placeholder 10"/>
          <p:cNvSpPr>
            <a:spLocks noGrp="1"/>
          </p:cNvSpPr>
          <p:nvPr>
            <p:ph type="sldNum" sz="quarter" idx="11"/>
          </p:nvPr>
        </p:nvSpPr>
        <p:spPr/>
        <p:txBody>
          <a:bodyPr/>
          <a:lstStyle>
            <a:lvl1pPr>
              <a:defRPr/>
            </a:lvl1pPr>
          </a:lstStyle>
          <a:p>
            <a:pPr>
              <a:defRPr/>
            </a:pPr>
            <a:fld id="{06989B8A-D943-4C8F-A1BE-0E9D26EAD6CF}" type="slidenum">
              <a:rPr lang="en-US"/>
              <a:pPr>
                <a:defRPr/>
              </a:pPr>
              <a:t>‹#›</a:t>
            </a:fld>
            <a:endParaRPr lang="en-US" dirty="0"/>
          </a:p>
        </p:txBody>
      </p:sp>
    </p:spTree>
    <p:extLst>
      <p:ext uri="{BB962C8B-B14F-4D97-AF65-F5344CB8AC3E}">
        <p14:creationId xmlns:p14="http://schemas.microsoft.com/office/powerpoint/2010/main" val="224371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4014EB1-64D3-4658-913F-076C2C355B19}" type="datetime1">
              <a:rPr lang="en-US" smtClean="0"/>
              <a:pPr>
                <a:defRPr/>
              </a:pPr>
              <a:t>3/19/2016</a:t>
            </a:fld>
            <a:endParaRPr lang="en-US" dirty="0"/>
          </a:p>
        </p:txBody>
      </p:sp>
      <p:sp>
        <p:nvSpPr>
          <p:cNvPr id="3" name="Slide Number Placeholder 10"/>
          <p:cNvSpPr>
            <a:spLocks noGrp="1"/>
          </p:cNvSpPr>
          <p:nvPr>
            <p:ph type="sldNum" sz="quarter" idx="11"/>
          </p:nvPr>
        </p:nvSpPr>
        <p:spPr/>
        <p:txBody>
          <a:bodyPr/>
          <a:lstStyle>
            <a:lvl1pPr>
              <a:defRPr/>
            </a:lvl1pPr>
          </a:lstStyle>
          <a:p>
            <a:pPr>
              <a:defRPr/>
            </a:pPr>
            <a:fld id="{8679E220-82C8-43A1-97F8-3B7B3F881824}" type="slidenum">
              <a:rPr lang="en-US"/>
              <a:pPr>
                <a:defRPr/>
              </a:pPr>
              <a:t>‹#›</a:t>
            </a:fld>
            <a:endParaRPr lang="en-US" dirty="0"/>
          </a:p>
        </p:txBody>
      </p:sp>
    </p:spTree>
    <p:extLst>
      <p:ext uri="{BB962C8B-B14F-4D97-AF65-F5344CB8AC3E}">
        <p14:creationId xmlns:p14="http://schemas.microsoft.com/office/powerpoint/2010/main" val="409636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D873666D-BF00-4A08-BA01-09BD03E4EF2C}" type="datetime1">
              <a:rPr lang="en-US" smtClean="0"/>
              <a:pPr>
                <a:defRPr/>
              </a:pPr>
              <a:t>3/19/2016</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9BF7766C-7817-4B28-99DE-5E8279D413FA}" type="slidenum">
              <a:rPr lang="en-US"/>
              <a:pPr>
                <a:defRPr/>
              </a:pPr>
              <a:t>‹#›</a:t>
            </a:fld>
            <a:endParaRPr lang="en-US" dirty="0"/>
          </a:p>
        </p:txBody>
      </p:sp>
    </p:spTree>
    <p:extLst>
      <p:ext uri="{BB962C8B-B14F-4D97-AF65-F5344CB8AC3E}">
        <p14:creationId xmlns:p14="http://schemas.microsoft.com/office/powerpoint/2010/main" val="113757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7.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6DC50935-E7E1-42CA-9051-1416DDB9EE43}" type="datetime1">
              <a:rPr lang="en-US" smtClean="0"/>
              <a:pPr>
                <a:defRPr/>
              </a:pPr>
              <a:t>3/19/2016</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97E4F313-6A3B-4B24-8317-32644518A19B}" type="slidenum">
              <a:rPr lang="en-US"/>
              <a:pPr>
                <a:defRPr/>
              </a:pPr>
              <a:t>‹#›</a:t>
            </a:fld>
            <a:endParaRPr lang="en-US" dirty="0"/>
          </a:p>
        </p:txBody>
      </p:sp>
      <p:pic>
        <p:nvPicPr>
          <p:cNvPr id="1030" name="Picture 7" descr="IEEE_TAG_BLUE.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98" r:id="rId1"/>
    <p:sldLayoutId id="2147484987" r:id="rId2"/>
    <p:sldLayoutId id="2147484988" r:id="rId3"/>
    <p:sldLayoutId id="2147484989" r:id="rId4"/>
    <p:sldLayoutId id="2147484990" r:id="rId5"/>
    <p:sldLayoutId id="2147484991" r:id="rId6"/>
    <p:sldLayoutId id="2147484992" r:id="rId7"/>
    <p:sldLayoutId id="2147484993" r:id="rId8"/>
    <p:sldLayoutId id="2147484994" r:id="rId9"/>
    <p:sldLayoutId id="2147484995" r:id="rId10"/>
    <p:sldLayoutId id="2147484996" r:id="rId11"/>
    <p:sldLayoutId id="2147484997" r:id="rId12"/>
    <p:sldLayoutId id="2147484999" r:id="rId13"/>
    <p:sldLayoutId id="2147485000" r:id="rId14"/>
    <p:sldLayoutId id="2147485001" r:id="rId15"/>
    <p:sldLayoutId id="2147485002" r:id="rId16"/>
    <p:sldLayoutId id="2147485006" r:id="rId17"/>
  </p:sldLayoutIdLst>
  <p:hf hdr="0" ftr="0" dt="0"/>
  <p:txStyles>
    <p:titleStyle>
      <a:lvl1pPr algn="l" rtl="0" fontAlgn="base">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fontAlgn="base">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fontAlgn="base">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fontAlgn="base">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fontAlgn="base">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fontAlgn="base">
        <a:spcBef>
          <a:spcPct val="20000"/>
        </a:spcBef>
        <a:spcAft>
          <a:spcPct val="0"/>
        </a:spcAft>
        <a:buClr>
          <a:schemeClr val="bg2"/>
        </a:buClr>
        <a:buSzPct val="80000"/>
        <a:buBlip>
          <a:blip r:embed="rId21"/>
        </a:buBlip>
        <a:defRPr sz="2800">
          <a:solidFill>
            <a:schemeClr val="tx1"/>
          </a:solidFill>
          <a:latin typeface="+mn-lt"/>
          <a:ea typeface="ＭＳ Ｐゴシック" pitchFamily="-112" charset="-128"/>
          <a:cs typeface="ＭＳ Ｐゴシック" pitchFamily="-112" charset="-128"/>
        </a:defRPr>
      </a:lvl1pPr>
      <a:lvl2pPr marL="742950" indent="-285750" algn="l" rtl="0" fontAlgn="base">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fontAlgn="base">
        <a:spcBef>
          <a:spcPct val="20000"/>
        </a:spcBef>
        <a:spcAft>
          <a:spcPct val="0"/>
        </a:spcAft>
        <a:buClr>
          <a:srgbClr val="595959"/>
        </a:buClr>
        <a:buFont typeface="Wingdings" pitchFamily="-112" charset="2"/>
        <a:buChar char="§"/>
        <a:defRPr sz="2200">
          <a:solidFill>
            <a:schemeClr val="tx1"/>
          </a:solidFill>
          <a:latin typeface="+mn-lt"/>
          <a:ea typeface="ＭＳ Ｐゴシック" pitchFamily="-112" charset="-128"/>
        </a:defRPr>
      </a:lvl3pPr>
      <a:lvl4pPr marL="1600200" indent="-228600" algn="l" rtl="0" fontAlgn="base">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fontAlgn="base">
        <a:spcBef>
          <a:spcPct val="20000"/>
        </a:spcBef>
        <a:spcAft>
          <a:spcPct val="0"/>
        </a:spcAft>
        <a:buClr>
          <a:srgbClr val="595959"/>
        </a:buClr>
        <a:buFont typeface="Wingdings" pitchFamily="-11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C7F5078E-14F9-4C5E-86A2-A3AC2DDDD646}" type="datetime1">
              <a:rPr lang="en-US" smtClean="0"/>
              <a:pPr>
                <a:defRPr/>
              </a:pPr>
              <a:t>3/19/2016</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a:defRPr/>
            </a:pPr>
            <a:fld id="{0FCCCEF5-54E8-4D59-A99D-C822744EC46A}" type="slidenum">
              <a:rPr lang="en-US"/>
              <a:pPr>
                <a:defRPr/>
              </a:pPr>
              <a:t>‹#›</a:t>
            </a:fld>
            <a:endParaRPr lang="en-US" dirty="0"/>
          </a:p>
        </p:txBody>
      </p:sp>
      <p:pic>
        <p:nvPicPr>
          <p:cNvPr id="2054" name="Picture 7" descr="IEEE_TAG_BLU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Lst>
  <p:hf hdr="0" ftr="0" dt="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bg2"/>
        </a:buClr>
        <a:buFont typeface="Wingdings" pitchFamily="-11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bg2"/>
        </a:buClr>
        <a:buFont typeface="Wingdings" pitchFamily="-11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eee.org/nsa"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hyperlink" Target="http://www.ieee.org/nsa"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ctrTitle"/>
          </p:nvPr>
        </p:nvSpPr>
        <p:spPr>
          <a:xfrm>
            <a:off x="635000" y="1089024"/>
            <a:ext cx="7909910" cy="1438275"/>
          </a:xfrm>
        </p:spPr>
        <p:txBody>
          <a:bodyPr/>
          <a:lstStyle/>
          <a:p>
            <a:r>
              <a:rPr lang="en-US" sz="3600" dirty="0"/>
              <a:t>NEW  </a:t>
            </a:r>
            <a:br>
              <a:rPr lang="en-US" sz="3600" dirty="0"/>
            </a:br>
            <a:r>
              <a:rPr lang="en-US" sz="3600" dirty="0"/>
              <a:t>National Society Agreement PROCESS</a:t>
            </a:r>
            <a:endParaRPr lang="en-US" sz="2800" dirty="0"/>
          </a:p>
        </p:txBody>
      </p:sp>
      <p:sp>
        <p:nvSpPr>
          <p:cNvPr id="2" name="Subtitle 1"/>
          <p:cNvSpPr>
            <a:spLocks noGrp="1"/>
          </p:cNvSpPr>
          <p:nvPr>
            <p:ph type="subTitle" idx="1"/>
          </p:nvPr>
        </p:nvSpPr>
        <p:spPr>
          <a:xfrm>
            <a:off x="876301" y="4206172"/>
            <a:ext cx="7289800" cy="2041427"/>
          </a:xfrm>
        </p:spPr>
        <p:txBody>
          <a:bodyPr/>
          <a:lstStyle/>
          <a:p>
            <a:endParaRPr lang="en-US" sz="2000" dirty="0"/>
          </a:p>
        </p:txBody>
      </p:sp>
      <p:sp>
        <p:nvSpPr>
          <p:cNvPr id="5" name="AutoShape 3" descr="https://mail.google.com/mail/u/0/?ui=2&amp;ik=930c049325&amp;view=snatt&amp;th=150ee2ca2e59a095&amp;attid=0.1&amp;disp=thd&amp;realattid=f_igsg5dbc0&amp;zw&amp;stw=800"/>
          <p:cNvSpPr>
            <a:spLocks noChangeAspect="1" noChangeArrowheads="1"/>
          </p:cNvSpPr>
          <p:nvPr/>
        </p:nvSpPr>
        <p:spPr bwMode="auto">
          <a:xfrm>
            <a:off x="152400" y="31496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s://ssl.gstatic.com/docs/doclist/images/mediatype/icon_1_powerpoint_x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496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sl.gstatic.com/ui/v1/icons/mail/no_pho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4960"/>
            <a:ext cx="304800" cy="304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067422539"/>
              </p:ext>
            </p:extLst>
          </p:nvPr>
        </p:nvGraphicFramePr>
        <p:xfrm>
          <a:off x="876301" y="4206171"/>
          <a:ext cx="7289800" cy="2258568"/>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3911062521"/>
                    </a:ext>
                  </a:extLst>
                </a:gridCol>
                <a:gridCol w="3644900">
                  <a:extLst>
                    <a:ext uri="{9D8B030D-6E8A-4147-A177-3AD203B41FA5}">
                      <a16:colId xmlns:a16="http://schemas.microsoft.com/office/drawing/2014/main" val="1768468878"/>
                    </a:ext>
                  </a:extLst>
                </a:gridCol>
              </a:tblGrid>
              <a:tr h="2041427">
                <a:tc>
                  <a:txBody>
                    <a:bodyPr/>
                    <a:lstStyle/>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r>
                        <a:rPr kumimoji="0" lang="en-US" sz="2800" b="1" i="0" u="none" strike="noStrike" kern="0" cap="none" spc="0" normalizeH="0" baseline="0" noProof="0" dirty="0">
                          <a:ln>
                            <a:noFill/>
                          </a:ln>
                          <a:solidFill>
                            <a:srgbClr val="005582"/>
                          </a:solidFill>
                          <a:effectLst/>
                          <a:uLnTx/>
                          <a:uFillTx/>
                          <a:latin typeface="+mn-lt"/>
                          <a:ea typeface="ＭＳ Ｐゴシック" pitchFamily="-112" charset="-128"/>
                        </a:rPr>
                        <a:t>Shaun Kaplan</a:t>
                      </a: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endParaRPr kumimoji="0" lang="en-US" sz="1800" b="1" i="0" u="none" strike="noStrike" kern="0" cap="none" spc="0" normalizeH="0" baseline="0" noProof="0" dirty="0">
                        <a:ln>
                          <a:noFill/>
                        </a:ln>
                        <a:solidFill>
                          <a:srgbClr val="005582"/>
                        </a:solidFill>
                        <a:effectLst/>
                        <a:uLnTx/>
                        <a:uFillTx/>
                        <a:latin typeface="+mn-lt"/>
                        <a:ea typeface="ＭＳ Ｐゴシック" pitchFamily="-112" charset="-128"/>
                      </a:endParaRP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endParaRPr kumimoji="0" lang="en-US" sz="1800" b="1" i="0" u="none" strike="noStrike" kern="0" cap="none" spc="0" normalizeH="0" baseline="0" noProof="0" dirty="0">
                        <a:ln>
                          <a:noFill/>
                        </a:ln>
                        <a:solidFill>
                          <a:srgbClr val="005582"/>
                        </a:solidFill>
                        <a:effectLst/>
                        <a:uLnTx/>
                        <a:uFillTx/>
                        <a:latin typeface="+mn-lt"/>
                        <a:ea typeface="ＭＳ Ｐゴシック" pitchFamily="-112" charset="-128"/>
                      </a:endParaRP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endParaRPr kumimoji="0" lang="en-US" sz="1800" b="1" i="0" u="none" strike="noStrike" kern="0" cap="none" spc="0" normalizeH="0" baseline="0" noProof="0" dirty="0">
                        <a:ln>
                          <a:noFill/>
                        </a:ln>
                        <a:solidFill>
                          <a:srgbClr val="005582"/>
                        </a:solidFill>
                        <a:effectLst/>
                        <a:uLnTx/>
                        <a:uFillTx/>
                        <a:latin typeface="+mn-lt"/>
                        <a:ea typeface="ＭＳ Ｐゴシック" pitchFamily="-112" charset="-128"/>
                      </a:endParaRP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r>
                        <a:rPr kumimoji="0" lang="en-US" sz="1800" b="1" i="0" u="none" strike="noStrike" kern="0" cap="none" spc="0" normalizeH="0" baseline="0" noProof="0" dirty="0">
                          <a:ln>
                            <a:noFill/>
                          </a:ln>
                          <a:solidFill>
                            <a:srgbClr val="005582"/>
                          </a:solidFill>
                          <a:effectLst/>
                          <a:uLnTx/>
                          <a:uFillTx/>
                          <a:latin typeface="+mn-lt"/>
                          <a:ea typeface="ＭＳ Ｐゴシック" pitchFamily="-112" charset="-128"/>
                        </a:rPr>
                        <a:t>Region 8 Meeting, Monaco </a:t>
                      </a: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r>
                        <a:rPr kumimoji="0" lang="en-US" sz="1800" b="1" i="0" u="none" strike="noStrike" kern="0" cap="none" spc="0" normalizeH="0" baseline="0" noProof="0" dirty="0">
                          <a:ln>
                            <a:noFill/>
                          </a:ln>
                          <a:solidFill>
                            <a:srgbClr val="005582"/>
                          </a:solidFill>
                          <a:effectLst/>
                          <a:uLnTx/>
                          <a:uFillTx/>
                          <a:latin typeface="+mn-lt"/>
                          <a:ea typeface="ＭＳ Ｐゴシック" pitchFamily="-112" charset="-128"/>
                        </a:rPr>
                        <a:t>19 March 2016</a:t>
                      </a:r>
                    </a:p>
                    <a:p>
                      <a:endParaRPr lang="en-ZA" dirty="0"/>
                    </a:p>
                  </a:txBody>
                  <a:tcPr>
                    <a:noFill/>
                  </a:tcPr>
                </a:tc>
                <a:tc>
                  <a:txBody>
                    <a:bodyPr/>
                    <a:lstStyle/>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r>
                        <a:rPr kumimoji="0" lang="en-US" sz="2400" b="1" i="0" u="none" strike="noStrike" kern="0" cap="none" spc="0" normalizeH="0" baseline="0" noProof="0" dirty="0">
                          <a:ln>
                            <a:noFill/>
                          </a:ln>
                          <a:solidFill>
                            <a:srgbClr val="005582"/>
                          </a:solidFill>
                          <a:effectLst/>
                          <a:uLnTx/>
                          <a:uFillTx/>
                          <a:latin typeface="+mn-lt"/>
                          <a:ea typeface="ＭＳ Ｐゴシック" pitchFamily="-112" charset="-128"/>
                        </a:rPr>
                        <a:t>Compiled by:</a:t>
                      </a: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r>
                        <a:rPr kumimoji="0" lang="en-US" sz="2400" b="1" i="0" u="none" strike="noStrike" kern="0" cap="none" spc="0" normalizeH="0" baseline="0" noProof="0" dirty="0">
                          <a:ln>
                            <a:noFill/>
                          </a:ln>
                          <a:solidFill>
                            <a:srgbClr val="005582"/>
                          </a:solidFill>
                          <a:effectLst/>
                          <a:uLnTx/>
                          <a:uFillTx/>
                          <a:latin typeface="+mn-lt"/>
                          <a:ea typeface="ＭＳ Ｐゴシック" pitchFamily="-112" charset="-128"/>
                        </a:rPr>
                        <a:t>Eddie </a:t>
                      </a:r>
                      <a:r>
                        <a:rPr kumimoji="0" lang="en-US" sz="2400" b="1" i="0" u="none" strike="noStrike" kern="0" cap="none" spc="0" normalizeH="0" baseline="0" noProof="0" dirty="0" err="1">
                          <a:ln>
                            <a:noFill/>
                          </a:ln>
                          <a:solidFill>
                            <a:srgbClr val="005582"/>
                          </a:solidFill>
                          <a:effectLst/>
                          <a:uLnTx/>
                          <a:uFillTx/>
                          <a:latin typeface="+mn-lt"/>
                          <a:ea typeface="ＭＳ Ｐゴシック" pitchFamily="-112" charset="-128"/>
                        </a:rPr>
                        <a:t>Custovic</a:t>
                      </a:r>
                      <a:endParaRPr kumimoji="0" lang="en-US" sz="2400" b="1" i="0" u="none" strike="noStrike" kern="0" cap="none" spc="0" normalizeH="0" baseline="0" noProof="0" dirty="0">
                        <a:ln>
                          <a:noFill/>
                        </a:ln>
                        <a:solidFill>
                          <a:srgbClr val="005582"/>
                        </a:solidFill>
                        <a:effectLst/>
                        <a:uLnTx/>
                        <a:uFillTx/>
                        <a:latin typeface="+mn-lt"/>
                        <a:ea typeface="ＭＳ Ｐゴシック" pitchFamily="-112" charset="-128"/>
                      </a:endParaRP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r>
                        <a:rPr kumimoji="0" lang="en-US" sz="2400" b="1" i="0" u="none" strike="noStrike" kern="0" cap="none" spc="0" normalizeH="0" baseline="0" noProof="0" dirty="0">
                          <a:ln>
                            <a:noFill/>
                          </a:ln>
                          <a:solidFill>
                            <a:srgbClr val="005582"/>
                          </a:solidFill>
                          <a:effectLst/>
                          <a:uLnTx/>
                          <a:uFillTx/>
                          <a:latin typeface="+mn-lt"/>
                          <a:ea typeface="ＭＳ Ｐゴシック" pitchFamily="-112" charset="-128"/>
                        </a:rPr>
                        <a:t>Joe Lillie</a:t>
                      </a: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r>
                        <a:rPr kumimoji="0" lang="en-US" sz="2400" b="1" i="0" u="none" strike="noStrike" kern="0" cap="none" spc="0" normalizeH="0" baseline="0" noProof="0" dirty="0">
                          <a:ln>
                            <a:noFill/>
                          </a:ln>
                          <a:solidFill>
                            <a:srgbClr val="005582"/>
                          </a:solidFill>
                          <a:effectLst/>
                          <a:uLnTx/>
                          <a:uFillTx/>
                          <a:latin typeface="+mn-lt"/>
                          <a:ea typeface="ＭＳ Ｐゴシック" pitchFamily="-112" charset="-128"/>
                        </a:rPr>
                        <a:t>Theodore </a:t>
                      </a:r>
                      <a:r>
                        <a:rPr kumimoji="0" lang="en-US" sz="2400" b="1" i="0" u="none" strike="noStrike" kern="0" cap="none" spc="0" normalizeH="0" baseline="0" noProof="0" dirty="0" err="1">
                          <a:ln>
                            <a:noFill/>
                          </a:ln>
                          <a:solidFill>
                            <a:srgbClr val="005582"/>
                          </a:solidFill>
                          <a:effectLst/>
                          <a:uLnTx/>
                          <a:uFillTx/>
                          <a:latin typeface="+mn-lt"/>
                          <a:ea typeface="ＭＳ Ｐゴシック" pitchFamily="-112" charset="-128"/>
                        </a:rPr>
                        <a:t>Hissey</a:t>
                      </a:r>
                      <a:endParaRPr kumimoji="0" lang="en-US" sz="2400" b="1" i="0" u="none" strike="noStrike" kern="0" cap="none" spc="0" normalizeH="0" baseline="0" noProof="0" dirty="0">
                        <a:ln>
                          <a:noFill/>
                        </a:ln>
                        <a:solidFill>
                          <a:srgbClr val="005582"/>
                        </a:solidFill>
                        <a:effectLst/>
                        <a:uLnTx/>
                        <a:uFillTx/>
                        <a:latin typeface="+mn-lt"/>
                        <a:ea typeface="ＭＳ Ｐゴシック" pitchFamily="-112" charset="-128"/>
                      </a:endParaRPr>
                    </a:p>
                    <a:p>
                      <a:pPr marL="0" marR="0" lvl="0" indent="0" algn="l" defTabSz="914400" rtl="0" eaLnBrk="1" fontAlgn="base" latinLnBrk="0" hangingPunct="1">
                        <a:lnSpc>
                          <a:spcPct val="90000"/>
                        </a:lnSpc>
                        <a:spcBef>
                          <a:spcPct val="20000"/>
                        </a:spcBef>
                        <a:spcAft>
                          <a:spcPct val="0"/>
                        </a:spcAft>
                        <a:buClr>
                          <a:srgbClr val="808080"/>
                        </a:buClr>
                        <a:buSzPct val="80000"/>
                        <a:buFont typeface="Wingdings" pitchFamily="28" charset="2"/>
                        <a:buNone/>
                        <a:tabLst/>
                        <a:defRPr/>
                      </a:pPr>
                      <a:endParaRPr kumimoji="0" lang="en-US" sz="2000" b="1" i="0" u="none" strike="noStrike" kern="0" cap="none" spc="0" normalizeH="0" baseline="0" noProof="0" dirty="0">
                        <a:ln>
                          <a:noFill/>
                        </a:ln>
                        <a:solidFill>
                          <a:srgbClr val="005582"/>
                        </a:solidFill>
                        <a:effectLst/>
                        <a:uLnTx/>
                        <a:uFillTx/>
                        <a:latin typeface="+mn-lt"/>
                        <a:ea typeface="ＭＳ Ｐゴシック" pitchFamily="-112" charset="-128"/>
                      </a:endParaRPr>
                    </a:p>
                    <a:p>
                      <a:endParaRPr lang="en-ZA" dirty="0">
                        <a:solidFill>
                          <a:srgbClr val="005582"/>
                        </a:solidFill>
                      </a:endParaRPr>
                    </a:p>
                  </a:txBody>
                  <a:tcPr>
                    <a:noFill/>
                  </a:tcPr>
                </a:tc>
                <a:extLst>
                  <a:ext uri="{0D108BD9-81ED-4DB2-BD59-A6C34878D82A}">
                    <a16:rowId xmlns:a16="http://schemas.microsoft.com/office/drawing/2014/main" val="211098756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2400" dirty="0">
                <a:latin typeface="Verdana" pitchFamily="34" charset="0"/>
                <a:cs typeface="Verdana" pitchFamily="34" charset="0"/>
              </a:rPr>
              <a:t>APPENDIX - NSA  INFORMATION  SOURCES </a:t>
            </a:r>
          </a:p>
        </p:txBody>
      </p:sp>
      <p:sp>
        <p:nvSpPr>
          <p:cNvPr id="78851" name="Date Placeholder 3"/>
          <p:cNvSpPr>
            <a:spLocks noGrp="1"/>
          </p:cNvSpPr>
          <p:nvPr>
            <p:ph type="dt" sz="half" idx="12"/>
          </p:nvPr>
        </p:nvSpPr>
        <p:spPr bwMode="auto">
          <a:xfrm>
            <a:off x="753762" y="63810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112" charset="-128"/>
              </a:defRPr>
            </a:lvl1pPr>
            <a:lvl2pPr marL="742950" indent="-285750" eaLnBrk="0" hangingPunct="0">
              <a:defRPr sz="2400">
                <a:solidFill>
                  <a:schemeClr val="tx1"/>
                </a:solidFill>
                <a:latin typeface="Arial" pitchFamily="34" charset="0"/>
                <a:ea typeface="ＭＳ Ｐゴシック" pitchFamily="-112" charset="-128"/>
              </a:defRPr>
            </a:lvl2pPr>
            <a:lvl3pPr marL="1143000" indent="-228600" eaLnBrk="0" hangingPunct="0">
              <a:defRPr sz="2400">
                <a:solidFill>
                  <a:schemeClr val="tx1"/>
                </a:solidFill>
                <a:latin typeface="Arial" pitchFamily="34" charset="0"/>
                <a:ea typeface="ＭＳ Ｐゴシック" pitchFamily="-112" charset="-128"/>
              </a:defRPr>
            </a:lvl3pPr>
            <a:lvl4pPr marL="1600200" indent="-228600" eaLnBrk="0" hangingPunct="0">
              <a:defRPr sz="2400">
                <a:solidFill>
                  <a:schemeClr val="tx1"/>
                </a:solidFill>
                <a:latin typeface="Arial" pitchFamily="34" charset="0"/>
                <a:ea typeface="ＭＳ Ｐゴシック" pitchFamily="-112" charset="-128"/>
              </a:defRPr>
            </a:lvl4pPr>
            <a:lvl5pPr marL="2057400" indent="-228600" eaLnBrk="0" hangingPunct="0">
              <a:defRPr sz="2400">
                <a:solidFill>
                  <a:schemeClr val="tx1"/>
                </a:solidFill>
                <a:latin typeface="Arial"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9pPr>
          </a:lstStyle>
          <a:p>
            <a:fld id="{A1916E38-CEB7-4492-94BE-3555E6A2688D}" type="datetime1">
              <a:rPr lang="en-US" sz="1000" smtClean="0">
                <a:solidFill>
                  <a:srgbClr val="898989"/>
                </a:solidFill>
              </a:rPr>
              <a:pPr/>
              <a:t>3/19/2016</a:t>
            </a:fld>
            <a:endParaRPr lang="en-US" sz="1000" dirty="0">
              <a:solidFill>
                <a:srgbClr val="898989"/>
              </a:solidFill>
            </a:endParaRPr>
          </a:p>
        </p:txBody>
      </p:sp>
      <p:sp>
        <p:nvSpPr>
          <p:cNvPr id="78852"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112" charset="-128"/>
              </a:defRPr>
            </a:lvl1pPr>
            <a:lvl2pPr marL="742950" indent="-285750" eaLnBrk="0" hangingPunct="0">
              <a:defRPr sz="2400">
                <a:solidFill>
                  <a:schemeClr val="tx1"/>
                </a:solidFill>
                <a:latin typeface="Arial" pitchFamily="34" charset="0"/>
                <a:ea typeface="ＭＳ Ｐゴシック" pitchFamily="-112" charset="-128"/>
              </a:defRPr>
            </a:lvl2pPr>
            <a:lvl3pPr marL="1143000" indent="-228600" eaLnBrk="0" hangingPunct="0">
              <a:defRPr sz="2400">
                <a:solidFill>
                  <a:schemeClr val="tx1"/>
                </a:solidFill>
                <a:latin typeface="Arial" pitchFamily="34" charset="0"/>
                <a:ea typeface="ＭＳ Ｐゴシック" pitchFamily="-112" charset="-128"/>
              </a:defRPr>
            </a:lvl3pPr>
            <a:lvl4pPr marL="1600200" indent="-228600" eaLnBrk="0" hangingPunct="0">
              <a:defRPr sz="2400">
                <a:solidFill>
                  <a:schemeClr val="tx1"/>
                </a:solidFill>
                <a:latin typeface="Arial" pitchFamily="34" charset="0"/>
                <a:ea typeface="ＭＳ Ｐゴシック" pitchFamily="-112" charset="-128"/>
              </a:defRPr>
            </a:lvl4pPr>
            <a:lvl5pPr marL="2057400" indent="-228600" eaLnBrk="0" hangingPunct="0">
              <a:defRPr sz="2400">
                <a:solidFill>
                  <a:schemeClr val="tx1"/>
                </a:solidFill>
                <a:latin typeface="Arial"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9pPr>
          </a:lstStyle>
          <a:p>
            <a:fld id="{5BF31169-5A98-40FD-98EE-26213390378D}" type="slidenum">
              <a:rPr lang="en-US" sz="1000" smtClean="0">
                <a:solidFill>
                  <a:srgbClr val="898989"/>
                </a:solidFill>
              </a:rPr>
              <a:pPr/>
              <a:t>10</a:t>
            </a:fld>
            <a:endParaRPr lang="en-US" sz="1000" dirty="0">
              <a:solidFill>
                <a:srgbClr val="898989"/>
              </a:solidFill>
            </a:endParaRPr>
          </a:p>
        </p:txBody>
      </p:sp>
      <p:sp>
        <p:nvSpPr>
          <p:cNvPr id="3" name="Content Placeholder 2"/>
          <p:cNvSpPr>
            <a:spLocks noGrp="1"/>
          </p:cNvSpPr>
          <p:nvPr>
            <p:ph sz="half" idx="11"/>
          </p:nvPr>
        </p:nvSpPr>
        <p:spPr>
          <a:xfrm>
            <a:off x="315912" y="1569018"/>
            <a:ext cx="8828088" cy="4841875"/>
          </a:xfrm>
        </p:spPr>
        <p:txBody>
          <a:bodyPr/>
          <a:lstStyle/>
          <a:p>
            <a:pPr marL="411480" lvl="1" indent="0" fontAlgn="auto">
              <a:spcAft>
                <a:spcPts val="0"/>
              </a:spcAft>
              <a:buNone/>
              <a:defRPr/>
            </a:pPr>
            <a:endParaRPr lang="en-US" sz="1600" b="1" dirty="0"/>
          </a:p>
          <a:p>
            <a:pPr marL="411480" lvl="1" indent="0" fontAlgn="auto">
              <a:spcAft>
                <a:spcPts val="0"/>
              </a:spcAft>
              <a:buNone/>
              <a:defRPr/>
            </a:pPr>
            <a:r>
              <a:rPr lang="en-US" sz="1600" b="1" dirty="0"/>
              <a:t>NEW</a:t>
            </a:r>
          </a:p>
          <a:p>
            <a:pPr marL="411480" lvl="1" indent="0" fontAlgn="auto">
              <a:spcAft>
                <a:spcPts val="0"/>
              </a:spcAft>
              <a:buNone/>
              <a:defRPr/>
            </a:pPr>
            <a:r>
              <a:rPr lang="en-US" dirty="0"/>
              <a:t>Attachment A – New Standard Wording of NSA</a:t>
            </a:r>
          </a:p>
          <a:p>
            <a:pPr marL="411480" lvl="1" indent="0" fontAlgn="auto">
              <a:spcAft>
                <a:spcPts val="0"/>
              </a:spcAft>
              <a:buNone/>
              <a:defRPr/>
            </a:pPr>
            <a:r>
              <a:rPr lang="en-US" dirty="0"/>
              <a:t>Attachment B – Supplement #1 wording – Coop. ideas</a:t>
            </a:r>
          </a:p>
          <a:p>
            <a:pPr marL="411480" lvl="1" indent="0" fontAlgn="auto">
              <a:spcAft>
                <a:spcPts val="0"/>
              </a:spcAft>
              <a:buNone/>
              <a:defRPr/>
            </a:pPr>
            <a:r>
              <a:rPr lang="en-US" dirty="0"/>
              <a:t>Attachment B – 2 – Samples of Cooperative Activities</a:t>
            </a:r>
          </a:p>
          <a:p>
            <a:pPr marL="411480" lvl="1" indent="0" fontAlgn="auto">
              <a:spcAft>
                <a:spcPts val="0"/>
              </a:spcAft>
              <a:buNone/>
              <a:defRPr/>
            </a:pPr>
            <a:r>
              <a:rPr lang="en-US" dirty="0"/>
              <a:t>Attachment B – 3 – Ideas of Cooperative Activities</a:t>
            </a:r>
          </a:p>
          <a:p>
            <a:pPr marL="411480" lvl="1" indent="0" fontAlgn="auto">
              <a:spcAft>
                <a:spcPts val="0"/>
              </a:spcAft>
              <a:buNone/>
              <a:defRPr/>
            </a:pPr>
            <a:endParaRPr lang="en-US" dirty="0"/>
          </a:p>
          <a:p>
            <a:pPr marL="411480" lvl="1" indent="0" fontAlgn="auto">
              <a:spcBef>
                <a:spcPts val="0"/>
              </a:spcBef>
              <a:spcAft>
                <a:spcPts val="0"/>
              </a:spcAft>
              <a:buNone/>
              <a:defRPr/>
            </a:pPr>
            <a:r>
              <a:rPr lang="en-US" b="1" dirty="0"/>
              <a:t>WEB </a:t>
            </a:r>
          </a:p>
          <a:p>
            <a:pPr marL="411480" lvl="1" indent="0" fontAlgn="auto">
              <a:spcAft>
                <a:spcPts val="0"/>
              </a:spcAft>
              <a:buNone/>
              <a:defRPr/>
            </a:pPr>
            <a:r>
              <a:rPr lang="en-US" dirty="0"/>
              <a:t> </a:t>
            </a:r>
            <a:r>
              <a:rPr lang="en-US" b="1" dirty="0">
                <a:hlinkClick r:id="rId2"/>
              </a:rPr>
              <a:t>www.ieee.org/nsa</a:t>
            </a:r>
            <a:r>
              <a:rPr lang="en-US" b="1" dirty="0"/>
              <a:t> </a:t>
            </a:r>
          </a:p>
          <a:p>
            <a:pPr marL="411480" lvl="1" indent="0" fontAlgn="auto">
              <a:spcAft>
                <a:spcPts val="0"/>
              </a:spcAft>
              <a:buNone/>
              <a:defRPr/>
            </a:pPr>
            <a:endParaRPr lang="en-US" b="1" dirty="0"/>
          </a:p>
          <a:p>
            <a:pPr marL="411480" lvl="1" indent="0" fontAlgn="auto">
              <a:spcAft>
                <a:spcPts val="0"/>
              </a:spcAft>
              <a:buNone/>
              <a:defRPr/>
            </a:pPr>
            <a:r>
              <a:rPr lang="en-US" dirty="0"/>
              <a:t> </a:t>
            </a:r>
          </a:p>
          <a:p>
            <a:pPr marL="411480" lvl="1" indent="0" fontAlgn="auto">
              <a:spcAft>
                <a:spcPts val="0"/>
              </a:spcAft>
              <a:buNone/>
              <a:defRPr/>
            </a:pPr>
            <a:r>
              <a:rPr lang="en-US" dirty="0"/>
              <a:t>  </a:t>
            </a:r>
          </a:p>
          <a:p>
            <a:pPr marL="411480" lvl="1" indent="0" fontAlgn="auto">
              <a:spcAft>
                <a:spcPts val="0"/>
              </a:spcAft>
              <a:buNone/>
              <a:defRPr/>
            </a:pPr>
            <a:endParaRPr lang="en-US" sz="1600" b="1" dirty="0"/>
          </a:p>
          <a:p>
            <a:pPr marL="411480" lvl="1" indent="0" eaLnBrk="1" fontAlgn="auto" hangingPunct="1">
              <a:spcAft>
                <a:spcPts val="0"/>
              </a:spcAft>
              <a:buNone/>
              <a:defRPr/>
            </a:pPr>
            <a:endParaRPr lang="en-US" sz="2400" b="1" dirty="0"/>
          </a:p>
          <a:p>
            <a:pPr marL="0" indent="0" eaLnBrk="1" fontAlgn="auto" hangingPunct="1">
              <a:spcAft>
                <a:spcPts val="0"/>
              </a:spcAft>
              <a:buNone/>
              <a:defRPr/>
            </a:pPr>
            <a:endParaRPr lang="en-US" sz="2000" b="1" dirty="0"/>
          </a:p>
          <a:p>
            <a:pPr marL="342900" lvl="1" indent="-342900" eaLnBrk="1" fontAlgn="auto" hangingPunct="1">
              <a:spcBef>
                <a:spcPts val="1800"/>
              </a:spcBef>
              <a:spcAft>
                <a:spcPts val="0"/>
              </a:spcAft>
              <a:buClrTx/>
              <a:buSzPct val="135000"/>
              <a:buFont typeface="Lucida Grande"/>
              <a:buBlip>
                <a:blip r:embed="rId3"/>
              </a:buBlip>
              <a:defRPr/>
            </a:pPr>
            <a:endParaRPr lang="en-US" sz="2000" b="1" dirty="0"/>
          </a:p>
          <a:p>
            <a:pPr marL="342900" lvl="1" indent="-342900" eaLnBrk="1" fontAlgn="auto" hangingPunct="1">
              <a:spcBef>
                <a:spcPts val="1800"/>
              </a:spcBef>
              <a:spcAft>
                <a:spcPts val="0"/>
              </a:spcAft>
              <a:buClrTx/>
              <a:buSzPct val="135000"/>
              <a:buFont typeface="Lucida Grande"/>
              <a:buBlip>
                <a:blip r:embed="rId3"/>
              </a:buBlip>
              <a:defRPr/>
            </a:pPr>
            <a:endParaRPr lang="en-US" sz="2000" b="1" dirty="0"/>
          </a:p>
          <a:p>
            <a:pPr marL="342900" lvl="1" indent="-342900" eaLnBrk="1" fontAlgn="auto" hangingPunct="1">
              <a:spcBef>
                <a:spcPts val="1800"/>
              </a:spcBef>
              <a:spcAft>
                <a:spcPts val="0"/>
              </a:spcAft>
              <a:buClrTx/>
              <a:buSzPct val="135000"/>
              <a:buFont typeface="Lucida Grande"/>
              <a:buBlip>
                <a:blip r:embed="rId3"/>
              </a:buBlip>
              <a:defRPr/>
            </a:pPr>
            <a:endParaRPr lang="en-US" sz="2000" b="1" dirty="0"/>
          </a:p>
          <a:p>
            <a:pPr marL="0" lvl="1" indent="0" eaLnBrk="1" fontAlgn="auto" hangingPunct="1">
              <a:spcBef>
                <a:spcPts val="1800"/>
              </a:spcBef>
              <a:spcAft>
                <a:spcPts val="0"/>
              </a:spcAft>
              <a:buClrTx/>
              <a:buSzPct val="135000"/>
              <a:buNone/>
              <a:defRPr/>
            </a:pPr>
            <a:endParaRPr lang="en-US" sz="2000" b="1" dirty="0"/>
          </a:p>
          <a:p>
            <a:pPr marL="342900" lvl="1" indent="-342900" eaLnBrk="1" fontAlgn="auto" hangingPunct="1">
              <a:spcBef>
                <a:spcPts val="1800"/>
              </a:spcBef>
              <a:spcAft>
                <a:spcPts val="0"/>
              </a:spcAft>
              <a:buClrTx/>
              <a:buSzPct val="135000"/>
              <a:buFont typeface="Lucida Grande"/>
              <a:buBlip>
                <a:blip r:embed="rId3"/>
              </a:buBlip>
              <a:defRPr/>
            </a:pPr>
            <a:endParaRPr lang="en-US" sz="2000" b="1" dirty="0"/>
          </a:p>
          <a:p>
            <a:pPr marL="342900" lvl="1" indent="-342900" eaLnBrk="1" fontAlgn="auto" hangingPunct="1">
              <a:spcBef>
                <a:spcPts val="1800"/>
              </a:spcBef>
              <a:spcAft>
                <a:spcPts val="0"/>
              </a:spcAft>
              <a:buClrTx/>
              <a:buSzPct val="135000"/>
              <a:buFont typeface="Lucida Grande"/>
              <a:buBlip>
                <a:blip r:embed="rId3"/>
              </a:buBlip>
              <a:defRPr/>
            </a:pPr>
            <a:endParaRPr lang="en-US" sz="2000" b="1" dirty="0"/>
          </a:p>
          <a:p>
            <a:pPr marL="342900" lvl="1" indent="-342900" eaLnBrk="1" fontAlgn="auto" hangingPunct="1">
              <a:spcBef>
                <a:spcPts val="1800"/>
              </a:spcBef>
              <a:spcAft>
                <a:spcPts val="0"/>
              </a:spcAft>
              <a:buClrTx/>
              <a:buSzPct val="135000"/>
              <a:buFont typeface="Lucida Grande"/>
              <a:buBlip>
                <a:blip r:embed="rId3"/>
              </a:buBlip>
              <a:defRPr/>
            </a:pPr>
            <a:r>
              <a:rPr lang="en-US" sz="2000" b="1" dirty="0"/>
              <a:t> </a:t>
            </a:r>
          </a:p>
          <a:p>
            <a:pPr marL="0" lvl="1" indent="0" eaLnBrk="1" fontAlgn="auto" hangingPunct="1">
              <a:spcBef>
                <a:spcPts val="1800"/>
              </a:spcBef>
              <a:spcAft>
                <a:spcPts val="0"/>
              </a:spcAft>
              <a:buClrTx/>
              <a:buSzPct val="135000"/>
              <a:buFont typeface="Lucida Grande"/>
              <a:buNone/>
              <a:defRPr/>
            </a:pPr>
            <a:endParaRPr lang="en-US" sz="2000" b="1" dirty="0"/>
          </a:p>
          <a:p>
            <a:pPr marL="0" indent="0" eaLnBrk="1" fontAlgn="auto" hangingPunct="1">
              <a:spcAft>
                <a:spcPts val="0"/>
              </a:spcAft>
              <a:buFontTx/>
              <a:buNone/>
              <a:defRPr/>
            </a:pPr>
            <a:endParaRPr lang="en-US" sz="2400" b="1" dirty="0"/>
          </a:p>
        </p:txBody>
      </p:sp>
    </p:spTree>
    <p:extLst>
      <p:ext uri="{BB962C8B-B14F-4D97-AF65-F5344CB8AC3E}">
        <p14:creationId xmlns:p14="http://schemas.microsoft.com/office/powerpoint/2010/main" val="103130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NSA  WORDING</a:t>
            </a:r>
          </a:p>
        </p:txBody>
      </p:sp>
      <p:sp>
        <p:nvSpPr>
          <p:cNvPr id="3" name="Slide Number Placeholder 2"/>
          <p:cNvSpPr>
            <a:spLocks noGrp="1"/>
          </p:cNvSpPr>
          <p:nvPr>
            <p:ph type="sldNum" sz="quarter" idx="13"/>
          </p:nvPr>
        </p:nvSpPr>
        <p:spPr/>
        <p:txBody>
          <a:bodyPr/>
          <a:lstStyle/>
          <a:p>
            <a:fld id="{60BC5383-B22C-A746-A4AF-C32103C6BFA6}" type="slidenum">
              <a:rPr lang="en-US" smtClean="0"/>
              <a:pPr/>
              <a:t>11</a:t>
            </a:fld>
            <a:endParaRPr lang="en-US" dirty="0"/>
          </a:p>
        </p:txBody>
      </p:sp>
      <p:sp>
        <p:nvSpPr>
          <p:cNvPr id="4" name="Content Placeholder 3"/>
          <p:cNvSpPr>
            <a:spLocks noGrp="1"/>
          </p:cNvSpPr>
          <p:nvPr>
            <p:ph sz="half" idx="11"/>
          </p:nvPr>
        </p:nvSpPr>
        <p:spPr/>
        <p:txBody>
          <a:bodyPr/>
          <a:lstStyle/>
          <a:p>
            <a:endParaRPr lang="en-US" dirty="0"/>
          </a:p>
          <a:p>
            <a:endParaRPr lang="en-US" dirty="0"/>
          </a:p>
          <a:p>
            <a:endParaRPr lang="en-US" dirty="0"/>
          </a:p>
          <a:p>
            <a:r>
              <a:rPr lang="en-US" dirty="0"/>
              <a:t>        </a:t>
            </a:r>
          </a:p>
        </p:txBody>
      </p:sp>
      <p:sp>
        <p:nvSpPr>
          <p:cNvPr id="5" name="Rectangle 4"/>
          <p:cNvSpPr/>
          <p:nvPr/>
        </p:nvSpPr>
        <p:spPr>
          <a:xfrm>
            <a:off x="1017374" y="2967335"/>
            <a:ext cx="710925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SEE ATTACHMENT A</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01070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to MOU</a:t>
            </a:r>
          </a:p>
        </p:txBody>
      </p:sp>
      <p:sp>
        <p:nvSpPr>
          <p:cNvPr id="3" name="Slide Number Placeholder 2"/>
          <p:cNvSpPr>
            <a:spLocks noGrp="1"/>
          </p:cNvSpPr>
          <p:nvPr>
            <p:ph type="sldNum" sz="quarter" idx="13"/>
          </p:nvPr>
        </p:nvSpPr>
        <p:spPr/>
        <p:txBody>
          <a:bodyPr/>
          <a:lstStyle/>
          <a:p>
            <a:fld id="{60BC5383-B22C-A746-A4AF-C32103C6BFA6}" type="slidenum">
              <a:rPr lang="en-US" smtClean="0"/>
              <a:pPr/>
              <a:t>12</a:t>
            </a:fld>
            <a:endParaRPr lang="en-US" dirty="0"/>
          </a:p>
        </p:txBody>
      </p:sp>
      <p:sp>
        <p:nvSpPr>
          <p:cNvPr id="4" name="Content Placeholder 3"/>
          <p:cNvSpPr>
            <a:spLocks noGrp="1"/>
          </p:cNvSpPr>
          <p:nvPr>
            <p:ph sz="half" idx="11"/>
          </p:nvPr>
        </p:nvSpPr>
        <p:spPr/>
        <p:txBody>
          <a:bodyPr/>
          <a:lstStyle/>
          <a:p>
            <a:r>
              <a:rPr lang="en-US" sz="2400" dirty="0"/>
              <a:t>The following are the APPROVED changes to the MOU that establishes a cooperative agreement with National Societies</a:t>
            </a:r>
          </a:p>
          <a:p>
            <a:r>
              <a:rPr lang="en-US" sz="2400" dirty="0"/>
              <a:t>Identify Section as IEEE “in country” rep</a:t>
            </a:r>
          </a:p>
          <a:p>
            <a:r>
              <a:rPr lang="en-US" sz="2400" dirty="0"/>
              <a:t>Add a Publicity Section</a:t>
            </a:r>
          </a:p>
          <a:p>
            <a:r>
              <a:rPr lang="en-US" sz="2400" dirty="0"/>
              <a:t>Updated the following: This agreement comes into force by the signature of all parties</a:t>
            </a:r>
            <a:r>
              <a:rPr lang="en-US" sz="2400" u="sng" dirty="0"/>
              <a:t>, including the signing of the completed Supplement #1 project program..</a:t>
            </a:r>
            <a:endParaRPr lang="en-US" sz="2400" dirty="0"/>
          </a:p>
          <a:p>
            <a:endParaRPr lang="en-US" sz="2400" dirty="0"/>
          </a:p>
        </p:txBody>
      </p:sp>
      <p:sp>
        <p:nvSpPr>
          <p:cNvPr id="5" name="Rectangle 4"/>
          <p:cNvSpPr/>
          <p:nvPr/>
        </p:nvSpPr>
        <p:spPr>
          <a:xfrm>
            <a:off x="2286000" y="2115402"/>
            <a:ext cx="3773606" cy="4736810"/>
          </a:xfrm>
          <a:prstGeom prst="rect">
            <a:avLst/>
          </a:prstGeom>
        </p:spPr>
        <p:txBody>
          <a:bodyPr wrap="square">
            <a:spAutoFit/>
          </a:bodyPr>
          <a:lstStyle/>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28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NSA  SUPPLEMENT #1</a:t>
            </a:r>
          </a:p>
        </p:txBody>
      </p:sp>
      <p:sp>
        <p:nvSpPr>
          <p:cNvPr id="3" name="Slide Number Placeholder 2"/>
          <p:cNvSpPr>
            <a:spLocks noGrp="1"/>
          </p:cNvSpPr>
          <p:nvPr>
            <p:ph type="sldNum" sz="quarter" idx="13"/>
          </p:nvPr>
        </p:nvSpPr>
        <p:spPr/>
        <p:txBody>
          <a:bodyPr/>
          <a:lstStyle/>
          <a:p>
            <a:fld id="{60BC5383-B22C-A746-A4AF-C32103C6BFA6}" type="slidenum">
              <a:rPr lang="en-US" smtClean="0"/>
              <a:pPr/>
              <a:t>13</a:t>
            </a:fld>
            <a:endParaRPr lang="en-US" dirty="0"/>
          </a:p>
        </p:txBody>
      </p:sp>
      <p:sp>
        <p:nvSpPr>
          <p:cNvPr id="4" name="Content Placeholder 3"/>
          <p:cNvSpPr>
            <a:spLocks noGrp="1"/>
          </p:cNvSpPr>
          <p:nvPr>
            <p:ph sz="half" idx="11"/>
          </p:nvPr>
        </p:nvSpPr>
        <p:spPr/>
        <p:txBody>
          <a:bodyPr/>
          <a:lstStyle/>
          <a:p>
            <a:r>
              <a:rPr lang="en-US" dirty="0"/>
              <a:t>ATTACHMENT  B  - NEW  NSA  PROCESS  TEMPLATE This supplement is established to identify the cooperative activities that are agreed to by IEEE and the National Society.  It is expected that these activities will be completed in the first active year of a new – or renewed – NSA.</a:t>
            </a:r>
          </a:p>
          <a:p>
            <a:r>
              <a:rPr lang="en-US" dirty="0"/>
              <a:t>During the first year of the NSA, it is expected that the IEEE and NS team will establish similar cooperative activities for the second year of the NSA. Also, during the second year, similar cooperative activities will be planned for NSA year three. In summary, the NSA must have cooperative activities in ALL three years</a:t>
            </a:r>
          </a:p>
        </p:txBody>
      </p:sp>
    </p:spTree>
    <p:extLst>
      <p:ext uri="{BB962C8B-B14F-4D97-AF65-F5344CB8AC3E}">
        <p14:creationId xmlns:p14="http://schemas.microsoft.com/office/powerpoint/2010/main" val="357052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  #1 - OUTLINE</a:t>
            </a:r>
          </a:p>
        </p:txBody>
      </p:sp>
      <p:sp>
        <p:nvSpPr>
          <p:cNvPr id="3" name="Slide Number Placeholder 2"/>
          <p:cNvSpPr>
            <a:spLocks noGrp="1"/>
          </p:cNvSpPr>
          <p:nvPr>
            <p:ph type="sldNum" sz="quarter" idx="13"/>
          </p:nvPr>
        </p:nvSpPr>
        <p:spPr/>
        <p:txBody>
          <a:bodyPr/>
          <a:lstStyle/>
          <a:p>
            <a:fld id="{60BC5383-B22C-A746-A4AF-C32103C6BFA6}" type="slidenum">
              <a:rPr lang="en-US" smtClean="0"/>
              <a:pPr/>
              <a:t>14</a:t>
            </a:fld>
            <a:endParaRPr lang="en-US" dirty="0"/>
          </a:p>
        </p:txBody>
      </p:sp>
      <p:sp>
        <p:nvSpPr>
          <p:cNvPr id="4" name="Content Placeholder 3"/>
          <p:cNvSpPr>
            <a:spLocks noGrp="1"/>
          </p:cNvSpPr>
          <p:nvPr>
            <p:ph sz="half" idx="11"/>
          </p:nvPr>
        </p:nvSpPr>
        <p:spPr/>
        <p:txBody>
          <a:bodyPr/>
          <a:lstStyle/>
          <a:p>
            <a:r>
              <a:rPr lang="en-US" dirty="0"/>
              <a:t>Activity 1 – Replace this text with the activity title</a:t>
            </a:r>
          </a:p>
          <a:p>
            <a:r>
              <a:rPr lang="en-US" dirty="0"/>
              <a:t>Description of activity – Replace this text with a short description of the planned activity.  Provide adequate detail to clearly explain the activity.</a:t>
            </a:r>
          </a:p>
          <a:p>
            <a:r>
              <a:rPr lang="en-US" dirty="0"/>
              <a:t>Activity Manager:</a:t>
            </a:r>
          </a:p>
          <a:p>
            <a:r>
              <a:rPr lang="en-US" dirty="0"/>
              <a:t>Estimated date:</a:t>
            </a:r>
          </a:p>
          <a:p>
            <a:r>
              <a:rPr lang="en-US" dirty="0"/>
              <a:t>Estimated Attendance:</a:t>
            </a:r>
          </a:p>
          <a:p>
            <a:r>
              <a:rPr lang="en-US" dirty="0"/>
              <a:t>Estimated participant fee:</a:t>
            </a:r>
          </a:p>
          <a:p>
            <a:r>
              <a:rPr lang="en-US" dirty="0"/>
              <a:t>Funding sources(s):</a:t>
            </a:r>
          </a:p>
          <a:p>
            <a:pPr marL="0" indent="0">
              <a:buNone/>
            </a:pPr>
            <a:endParaRPr lang="en-US" dirty="0"/>
          </a:p>
        </p:txBody>
      </p:sp>
    </p:spTree>
    <p:extLst>
      <p:ext uri="{BB962C8B-B14F-4D97-AF65-F5344CB8AC3E}">
        <p14:creationId xmlns:p14="http://schemas.microsoft.com/office/powerpoint/2010/main" val="1753869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 B – 2 - SAMPLE COOPERATIVE ACTIVITIES  # 1</a:t>
            </a:r>
          </a:p>
        </p:txBody>
      </p:sp>
      <p:sp>
        <p:nvSpPr>
          <p:cNvPr id="3" name="Slide Number Placeholder 2"/>
          <p:cNvSpPr>
            <a:spLocks noGrp="1"/>
          </p:cNvSpPr>
          <p:nvPr>
            <p:ph type="sldNum" sz="quarter" idx="13"/>
          </p:nvPr>
        </p:nvSpPr>
        <p:spPr/>
        <p:txBody>
          <a:bodyPr/>
          <a:lstStyle/>
          <a:p>
            <a:fld id="{60BC5383-B22C-A746-A4AF-C32103C6BFA6}" type="slidenum">
              <a:rPr lang="en-US" smtClean="0"/>
              <a:pPr/>
              <a:t>15</a:t>
            </a:fld>
            <a:endParaRPr lang="en-US" dirty="0"/>
          </a:p>
        </p:txBody>
      </p:sp>
      <p:sp>
        <p:nvSpPr>
          <p:cNvPr id="4" name="Content Placeholder 3"/>
          <p:cNvSpPr>
            <a:spLocks noGrp="1"/>
          </p:cNvSpPr>
          <p:nvPr>
            <p:ph sz="half" idx="11"/>
          </p:nvPr>
        </p:nvSpPr>
        <p:spPr/>
        <p:txBody>
          <a:bodyPr/>
          <a:lstStyle/>
          <a:p>
            <a:r>
              <a:rPr lang="en-US" dirty="0"/>
              <a:t>TITLE – DISTINGUISHED LECTURE PROGRAM</a:t>
            </a:r>
          </a:p>
          <a:p>
            <a:r>
              <a:rPr lang="en-US" dirty="0"/>
              <a:t>DESCRIPTION – LECTURE ON FUTURE TECHNOLOGIES           “Technologies to expect in 2015”        	         	                   				by prominent Industry MANAGER – IEEE SECTION CHAIR                                 ESTIMATED DATE – MARCH  16, 2016                           ESTIMATED ATTENDANCE – 150 – IEEE  75 – NS           ESTIMATED FEE – FREE                                                FUNDING SOURCES – INDUSTRY CONTRIBUTION FOR 					SNACKS AND DRINKS                                   		NS AND IEEE OU SPLIT PUBLICITY COST</a:t>
            </a:r>
          </a:p>
        </p:txBody>
      </p:sp>
      <p:sp>
        <p:nvSpPr>
          <p:cNvPr id="5" name="Rectangle 4"/>
          <p:cNvSpPr/>
          <p:nvPr/>
        </p:nvSpPr>
        <p:spPr>
          <a:xfrm>
            <a:off x="2286000" y="2115402"/>
            <a:ext cx="3773606" cy="4736810"/>
          </a:xfrm>
          <a:prstGeom prst="rect">
            <a:avLst/>
          </a:prstGeom>
        </p:spPr>
        <p:txBody>
          <a:bodyPr wrap="square">
            <a:spAutoFit/>
          </a:bodyPr>
          <a:lstStyle/>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28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 B – 2 -   SAMPLE</a:t>
            </a:r>
            <a:br>
              <a:rPr lang="en-US" dirty="0"/>
            </a:br>
            <a:r>
              <a:rPr lang="en-US" dirty="0"/>
              <a:t>COOPERATIVE ACTIVITIES # 2                                </a:t>
            </a:r>
          </a:p>
        </p:txBody>
      </p:sp>
      <p:sp>
        <p:nvSpPr>
          <p:cNvPr id="3" name="Slide Number Placeholder 2"/>
          <p:cNvSpPr>
            <a:spLocks noGrp="1"/>
          </p:cNvSpPr>
          <p:nvPr>
            <p:ph type="sldNum" sz="quarter" idx="13"/>
          </p:nvPr>
        </p:nvSpPr>
        <p:spPr/>
        <p:txBody>
          <a:bodyPr/>
          <a:lstStyle/>
          <a:p>
            <a:fld id="{60BC5383-B22C-A746-A4AF-C32103C6BFA6}" type="slidenum">
              <a:rPr lang="en-US" smtClean="0"/>
              <a:pPr/>
              <a:t>16</a:t>
            </a:fld>
            <a:endParaRPr lang="en-US" dirty="0"/>
          </a:p>
        </p:txBody>
      </p:sp>
      <p:sp>
        <p:nvSpPr>
          <p:cNvPr id="8" name="Content Placeholder 7"/>
          <p:cNvSpPr>
            <a:spLocks noGrp="1"/>
          </p:cNvSpPr>
          <p:nvPr>
            <p:ph sz="half" idx="11"/>
          </p:nvPr>
        </p:nvSpPr>
        <p:spPr/>
        <p:txBody>
          <a:bodyPr/>
          <a:lstStyle/>
          <a:p>
            <a:pPr marL="0" indent="0">
              <a:buNone/>
            </a:pPr>
            <a:r>
              <a:rPr lang="en-US" dirty="0"/>
              <a:t>TITLE – SOCIAL  DINNER – NS AND IEEE OU SPONSOR</a:t>
            </a:r>
          </a:p>
          <a:p>
            <a:r>
              <a:rPr lang="en-US" dirty="0"/>
              <a:t>DESCRIPTION – PROMINENT INDUSTRY  OR  GOV’T      	SPEAKER ON “Energizing the Country Economy” </a:t>
            </a:r>
          </a:p>
          <a:p>
            <a:pPr marL="0" indent="0">
              <a:buNone/>
            </a:pPr>
            <a:r>
              <a:rPr lang="en-US" dirty="0"/>
              <a:t>ACTIVITY MANAGER -  T B D                                       ESTIMATED DATE  -  JUNE 1, 2016                              ESTIMATED ATTENDANCE – 140 – IEEE 70 – NS 70       COST – TBD – (MODEST COST- PER COUPLE)              LOCATION – T B D                                                                                                        FUNDING – NS AND IEEE OU SPLIT EXTRA COSTS &amp;   						PUBLICITY COSTS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89584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B – 2 -  SAMPLE  </a:t>
            </a:r>
            <a:br>
              <a:rPr lang="en-US" dirty="0"/>
            </a:br>
            <a:r>
              <a:rPr lang="en-US" dirty="0"/>
              <a:t>       COOPERATIVE ACTIVITIES  # 3</a:t>
            </a:r>
          </a:p>
        </p:txBody>
      </p:sp>
      <p:sp>
        <p:nvSpPr>
          <p:cNvPr id="3" name="Slide Number Placeholder 2"/>
          <p:cNvSpPr>
            <a:spLocks noGrp="1"/>
          </p:cNvSpPr>
          <p:nvPr>
            <p:ph type="sldNum" sz="quarter" idx="13"/>
          </p:nvPr>
        </p:nvSpPr>
        <p:spPr/>
        <p:txBody>
          <a:bodyPr/>
          <a:lstStyle/>
          <a:p>
            <a:fld id="{60BC5383-B22C-A746-A4AF-C32103C6BFA6}" type="slidenum">
              <a:rPr lang="en-US" smtClean="0"/>
              <a:pPr/>
              <a:t>17</a:t>
            </a:fld>
            <a:endParaRPr lang="en-US" dirty="0"/>
          </a:p>
        </p:txBody>
      </p:sp>
      <p:sp>
        <p:nvSpPr>
          <p:cNvPr id="4" name="Content Placeholder 3"/>
          <p:cNvSpPr>
            <a:spLocks noGrp="1"/>
          </p:cNvSpPr>
          <p:nvPr>
            <p:ph sz="half" idx="11"/>
          </p:nvPr>
        </p:nvSpPr>
        <p:spPr/>
        <p:txBody>
          <a:bodyPr/>
          <a:lstStyle/>
          <a:p>
            <a:pPr marL="0" indent="0">
              <a:buNone/>
            </a:pPr>
            <a:r>
              <a:rPr lang="en-US" b="1" dirty="0"/>
              <a:t>TITLE  - -   	NS AND IEEE OU SPONSORING YOUNG PROFESSIONALS  “NETWORKING”  - GET TOGETHER</a:t>
            </a:r>
            <a:endParaRPr lang="en-US" dirty="0"/>
          </a:p>
          <a:p>
            <a:pPr marL="0" indent="0">
              <a:buNone/>
            </a:pPr>
            <a:r>
              <a:rPr lang="en-US" dirty="0"/>
              <a:t>DESCRIPTION -  “SOFT-FUN” - VARIED PROGRAM              	“ICE BREAKER” SESSION – IEEE YP – 1-1.5 HOURS  	YOUNG ENTREPRENEUR SPEAKERS – HR. AND Q/A 	“NETWORKING” SESSION – IEEE YP – 1.5 TO 2 			HRS INCLUDING FOOD AND DRINKS ACTIVITY MANAGER – IEEE YOUNG PROFESSIONALS ESTIMATED DATE – OCTOBER 15, 2016             ESTIMATED ATTENDANCE – 300 – IEEE 150 – OTHER 150 ESTIMATED COST – ATTENDEES  -  $5.                 FUNDING – NS AND IEEE OU SPLIT BEYOND INCOME</a:t>
            </a:r>
          </a:p>
          <a:p>
            <a:pPr marL="0" indent="0">
              <a:buNone/>
            </a:pPr>
            <a:r>
              <a:rPr lang="en-US" dirty="0"/>
              <a:t> </a:t>
            </a:r>
          </a:p>
        </p:txBody>
      </p:sp>
    </p:spTree>
    <p:extLst>
      <p:ext uri="{BB962C8B-B14F-4D97-AF65-F5344CB8AC3E}">
        <p14:creationId xmlns:p14="http://schemas.microsoft.com/office/powerpoint/2010/main" val="398608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60BC5383-B22C-A746-A4AF-C32103C6BFA6}" type="slidenum">
              <a:rPr lang="en-US" smtClean="0"/>
              <a:pPr/>
              <a:t>18</a:t>
            </a:fld>
            <a:endParaRPr lang="en-US" dirty="0"/>
          </a:p>
        </p:txBody>
      </p:sp>
      <p:sp>
        <p:nvSpPr>
          <p:cNvPr id="4" name="Content Placeholder 3"/>
          <p:cNvSpPr>
            <a:spLocks noGrp="1"/>
          </p:cNvSpPr>
          <p:nvPr>
            <p:ph sz="half" idx="11"/>
          </p:nvPr>
        </p:nvSpPr>
        <p:spPr>
          <a:xfrm>
            <a:off x="366889" y="1431236"/>
            <a:ext cx="8777111" cy="4580098"/>
          </a:xfrm>
        </p:spPr>
        <p:txBody>
          <a:bodyPr/>
          <a:lstStyle/>
          <a:p>
            <a:pPr marL="461963" lvl="4" indent="-342900">
              <a:buClr>
                <a:srgbClr val="005582"/>
              </a:buClr>
              <a:buFont typeface="Wingdings" pitchFamily="2" charset="2"/>
              <a:buChar char="Ø"/>
            </a:pPr>
            <a:r>
              <a:rPr lang="en-US" sz="2400" dirty="0"/>
              <a:t>IDEAS OF COOPERATIVE IEEE/NS ACTIVITIES</a:t>
            </a:r>
          </a:p>
          <a:p>
            <a:pPr marL="461963" lvl="4" indent="-342900">
              <a:buClr>
                <a:srgbClr val="005582"/>
              </a:buClr>
              <a:buFont typeface="Wingdings" pitchFamily="2" charset="2"/>
              <a:buChar char="Ø"/>
            </a:pPr>
            <a:endParaRPr lang="en-US" sz="1000" dirty="0"/>
          </a:p>
          <a:p>
            <a:pPr marL="1306513" lvl="7" indent="-342900">
              <a:spcBef>
                <a:spcPts val="600"/>
              </a:spcBef>
              <a:buClr>
                <a:srgbClr val="005582"/>
              </a:buClr>
              <a:buFont typeface="Arial" pitchFamily="34" charset="0"/>
              <a:buChar char="•"/>
            </a:pPr>
            <a:r>
              <a:rPr lang="en-US" sz="2400" dirty="0"/>
              <a:t>Technical and Social meetings</a:t>
            </a:r>
          </a:p>
          <a:p>
            <a:pPr marL="1306513" lvl="7" indent="-342900">
              <a:spcBef>
                <a:spcPts val="600"/>
              </a:spcBef>
              <a:buClr>
                <a:srgbClr val="005582"/>
              </a:buClr>
              <a:buFont typeface="Arial" pitchFamily="34" charset="0"/>
              <a:buChar char="•"/>
            </a:pPr>
            <a:r>
              <a:rPr lang="en-US" sz="2400" dirty="0"/>
              <a:t>Cooperative conferences and exhibitions</a:t>
            </a:r>
          </a:p>
          <a:p>
            <a:pPr marL="1306513" lvl="7" indent="-342900">
              <a:spcBef>
                <a:spcPts val="600"/>
              </a:spcBef>
              <a:buClr>
                <a:srgbClr val="005582"/>
              </a:buClr>
              <a:buFont typeface="Arial" pitchFamily="34" charset="0"/>
              <a:buChar char="•"/>
            </a:pPr>
            <a:r>
              <a:rPr lang="en-US" sz="2400" dirty="0"/>
              <a:t>Career Expo’s for students</a:t>
            </a:r>
          </a:p>
          <a:p>
            <a:pPr marL="1306513" lvl="7" indent="-342900">
              <a:spcBef>
                <a:spcPts val="600"/>
              </a:spcBef>
              <a:buClr>
                <a:srgbClr val="005582"/>
              </a:buClr>
              <a:buFont typeface="Arial" pitchFamily="34" charset="0"/>
              <a:buChar char="•"/>
            </a:pPr>
            <a:r>
              <a:rPr lang="en-US" sz="2400" dirty="0"/>
              <a:t>Distinguished Lecturer series</a:t>
            </a:r>
          </a:p>
          <a:p>
            <a:pPr marL="1306513" lvl="7" indent="-342900">
              <a:spcBef>
                <a:spcPts val="600"/>
              </a:spcBef>
              <a:buClr>
                <a:srgbClr val="005582"/>
              </a:buClr>
              <a:buFont typeface="Arial" pitchFamily="34" charset="0"/>
              <a:buChar char="•"/>
            </a:pPr>
            <a:r>
              <a:rPr lang="en-US" sz="2400" dirty="0"/>
              <a:t>Joint IEEE/NS Awards</a:t>
            </a:r>
          </a:p>
          <a:p>
            <a:pPr marL="1306513" lvl="7" indent="-342900">
              <a:spcBef>
                <a:spcPts val="600"/>
              </a:spcBef>
              <a:buClr>
                <a:srgbClr val="005582"/>
              </a:buClr>
              <a:buFont typeface="Arial" pitchFamily="34" charset="0"/>
              <a:buChar char="•"/>
            </a:pPr>
            <a:r>
              <a:rPr lang="en-US" sz="2400" dirty="0"/>
              <a:t>Seminars, Tutorials, and Short Courses </a:t>
            </a:r>
          </a:p>
          <a:p>
            <a:pPr marL="0" indent="0">
              <a:buNone/>
            </a:pPr>
            <a:r>
              <a:rPr lang="en-US" sz="2000" b="1" dirty="0"/>
              <a:t>           `  </a:t>
            </a:r>
            <a:r>
              <a:rPr lang="en-US" sz="2000" dirty="0"/>
              <a:t>ETC..</a:t>
            </a:r>
          </a:p>
          <a:p>
            <a:pPr marL="0" indent="0">
              <a:buNone/>
            </a:pPr>
            <a:r>
              <a:rPr lang="en-US" sz="2000" b="1" dirty="0"/>
              <a:t>       Note  - also check “www.ieee.org/</a:t>
            </a:r>
            <a:r>
              <a:rPr lang="en-US" sz="2000" b="1" dirty="0" err="1"/>
              <a:t>nsa</a:t>
            </a:r>
            <a:r>
              <a:rPr lang="en-US" sz="2000" b="1" dirty="0"/>
              <a:t>” WEB site </a:t>
            </a:r>
          </a:p>
        </p:txBody>
      </p:sp>
      <p:sp>
        <p:nvSpPr>
          <p:cNvPr id="5" name="Title 4"/>
          <p:cNvSpPr>
            <a:spLocks noGrp="1"/>
          </p:cNvSpPr>
          <p:nvPr>
            <p:ph type="title"/>
          </p:nvPr>
        </p:nvSpPr>
        <p:spPr/>
        <p:txBody>
          <a:bodyPr/>
          <a:lstStyle/>
          <a:p>
            <a:r>
              <a:rPr lang="en-US" dirty="0"/>
              <a:t>ATTACHMENT  B – 3  IDEAS</a:t>
            </a:r>
          </a:p>
        </p:txBody>
      </p:sp>
    </p:spTree>
    <p:extLst>
      <p:ext uri="{BB962C8B-B14F-4D97-AF65-F5344CB8AC3E}">
        <p14:creationId xmlns:p14="http://schemas.microsoft.com/office/powerpoint/2010/main" val="1143810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Slide Number Placeholder 2"/>
          <p:cNvSpPr>
            <a:spLocks noGrp="1"/>
          </p:cNvSpPr>
          <p:nvPr>
            <p:ph type="sldNum" sz="quarter" idx="13"/>
          </p:nvPr>
        </p:nvSpPr>
        <p:spPr/>
        <p:txBody>
          <a:bodyPr/>
          <a:lstStyle/>
          <a:p>
            <a:fld id="{60BC5383-B22C-A746-A4AF-C32103C6BFA6}" type="slidenum">
              <a:rPr lang="en-US" smtClean="0"/>
              <a:pPr/>
              <a:t>19</a:t>
            </a:fld>
            <a:endParaRPr lang="en-US" dirty="0"/>
          </a:p>
        </p:txBody>
      </p:sp>
      <p:sp>
        <p:nvSpPr>
          <p:cNvPr id="4" name="Content Placeholder 3"/>
          <p:cNvSpPr>
            <a:spLocks noGrp="1"/>
          </p:cNvSpPr>
          <p:nvPr>
            <p:ph sz="half" idx="11"/>
          </p:nvPr>
        </p:nvSpPr>
        <p:spPr/>
        <p:txBody>
          <a:bodyPr/>
          <a:lstStyle/>
          <a:p>
            <a:endParaRPr lang="en-US" dirty="0"/>
          </a:p>
          <a:p>
            <a:endParaRPr lang="en-US" dirty="0"/>
          </a:p>
          <a:p>
            <a:endParaRPr lang="en-US" sz="2250" cap="all" baseline="30000" dirty="0"/>
          </a:p>
          <a:p>
            <a:pPr marL="0" indent="0">
              <a:buNone/>
            </a:pPr>
            <a:r>
              <a:rPr lang="en-US" sz="4400" dirty="0"/>
              <a:t>       </a:t>
            </a:r>
            <a:r>
              <a:rPr lang="en-US" sz="6000" dirty="0"/>
              <a:t>THANK  YOU !!</a:t>
            </a:r>
          </a:p>
          <a:p>
            <a:pPr marL="0" indent="0">
              <a:buNone/>
            </a:pPr>
            <a:r>
              <a:rPr lang="en-US" sz="2400" dirty="0"/>
              <a:t>Please direct all questions to </a:t>
            </a:r>
            <a:r>
              <a:rPr lang="en-US" sz="2400" dirty="0" err="1"/>
              <a:t>Collabratec</a:t>
            </a:r>
            <a:r>
              <a:rPr lang="en-US" sz="2400" dirty="0"/>
              <a:t>. This will allow others to read answers and join the discussion.</a:t>
            </a:r>
          </a:p>
        </p:txBody>
      </p:sp>
    </p:spTree>
    <p:extLst>
      <p:ext uri="{BB962C8B-B14F-4D97-AF65-F5344CB8AC3E}">
        <p14:creationId xmlns:p14="http://schemas.microsoft.com/office/powerpoint/2010/main" val="551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 NEW NSA PROCESS</a:t>
            </a:r>
          </a:p>
        </p:txBody>
      </p:sp>
      <p:sp>
        <p:nvSpPr>
          <p:cNvPr id="3" name="Slide Number Placeholder 2"/>
          <p:cNvSpPr>
            <a:spLocks noGrp="1"/>
          </p:cNvSpPr>
          <p:nvPr>
            <p:ph type="sldNum" sz="quarter" idx="13"/>
          </p:nvPr>
        </p:nvSpPr>
        <p:spPr/>
        <p:txBody>
          <a:bodyPr/>
          <a:lstStyle/>
          <a:p>
            <a:fld id="{60BC5383-B22C-A746-A4AF-C32103C6BFA6}" type="slidenum">
              <a:rPr lang="en-US" smtClean="0"/>
              <a:pPr/>
              <a:t>2</a:t>
            </a:fld>
            <a:endParaRPr lang="en-US" dirty="0"/>
          </a:p>
        </p:txBody>
      </p:sp>
      <p:sp>
        <p:nvSpPr>
          <p:cNvPr id="4" name="Content Placeholder 3"/>
          <p:cNvSpPr>
            <a:spLocks noGrp="1"/>
          </p:cNvSpPr>
          <p:nvPr>
            <p:ph sz="half" idx="11"/>
          </p:nvPr>
        </p:nvSpPr>
        <p:spPr>
          <a:xfrm>
            <a:off x="587705" y="1880120"/>
            <a:ext cx="8280400" cy="4179485"/>
          </a:xfrm>
        </p:spPr>
        <p:txBody>
          <a:bodyPr/>
          <a:lstStyle/>
          <a:p>
            <a:pPr marL="0" indent="0">
              <a:buNone/>
            </a:pPr>
            <a:endParaRPr lang="en-US" sz="2000" dirty="0"/>
          </a:p>
          <a:p>
            <a:pPr marL="0" indent="0">
              <a:buNone/>
            </a:pPr>
            <a:r>
              <a:rPr lang="en-US" sz="2000" dirty="0"/>
              <a:t>1.  Goal of NSAs</a:t>
            </a:r>
          </a:p>
          <a:p>
            <a:pPr marL="0" indent="0">
              <a:buNone/>
            </a:pPr>
            <a:r>
              <a:rPr lang="en-US" sz="2000" dirty="0"/>
              <a:t>2.  What is a National Society Agreement (NSA)</a:t>
            </a:r>
          </a:p>
          <a:p>
            <a:pPr marL="0" indent="0">
              <a:buNone/>
            </a:pPr>
            <a:r>
              <a:rPr lang="en-US" sz="2000" dirty="0"/>
              <a:t>3.  Previous NSA process versus the New NSA Process</a:t>
            </a:r>
          </a:p>
          <a:p>
            <a:pPr marL="0" indent="0">
              <a:buNone/>
            </a:pPr>
            <a:r>
              <a:rPr lang="en-US" sz="2000" dirty="0"/>
              <a:t>4.  Next Steps</a:t>
            </a:r>
          </a:p>
          <a:p>
            <a:pPr marL="0" indent="0">
              <a:buNone/>
            </a:pPr>
            <a:r>
              <a:rPr lang="en-US" sz="2000" dirty="0"/>
              <a:t>5.  Questions</a:t>
            </a:r>
          </a:p>
          <a:p>
            <a:pPr marL="0" indent="0">
              <a:buNone/>
            </a:pPr>
            <a:r>
              <a:rPr lang="en-US" sz="2400" dirty="0"/>
              <a:t> </a:t>
            </a:r>
          </a:p>
          <a:p>
            <a:pPr>
              <a:buFont typeface="Wingdings" pitchFamily="2" charset="2"/>
              <a:buChar char="Ø"/>
            </a:pPr>
            <a:endParaRPr lang="en-US" dirty="0"/>
          </a:p>
        </p:txBody>
      </p:sp>
    </p:spTree>
    <p:extLst>
      <p:ext uri="{BB962C8B-B14F-4D97-AF65-F5344CB8AC3E}">
        <p14:creationId xmlns:p14="http://schemas.microsoft.com/office/powerpoint/2010/main" val="92947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the NSAs</a:t>
            </a:r>
          </a:p>
        </p:txBody>
      </p:sp>
      <p:sp>
        <p:nvSpPr>
          <p:cNvPr id="3" name="Slide Number Placeholder 2"/>
          <p:cNvSpPr>
            <a:spLocks noGrp="1"/>
          </p:cNvSpPr>
          <p:nvPr>
            <p:ph type="sldNum" sz="quarter" idx="13"/>
          </p:nvPr>
        </p:nvSpPr>
        <p:spPr/>
        <p:txBody>
          <a:bodyPr/>
          <a:lstStyle/>
          <a:p>
            <a:fld id="{60BC5383-B22C-A746-A4AF-C32103C6BFA6}" type="slidenum">
              <a:rPr lang="en-US" smtClean="0"/>
              <a:pPr/>
              <a:t>3</a:t>
            </a:fld>
            <a:endParaRPr lang="en-US" dirty="0"/>
          </a:p>
        </p:txBody>
      </p:sp>
      <p:sp>
        <p:nvSpPr>
          <p:cNvPr id="4" name="Content Placeholder 3"/>
          <p:cNvSpPr>
            <a:spLocks noGrp="1"/>
          </p:cNvSpPr>
          <p:nvPr>
            <p:ph sz="half" idx="11"/>
          </p:nvPr>
        </p:nvSpPr>
        <p:spPr>
          <a:xfrm>
            <a:off x="702365" y="2118660"/>
            <a:ext cx="8070574" cy="2850905"/>
          </a:xfrm>
        </p:spPr>
        <p:txBody>
          <a:bodyPr/>
          <a:lstStyle/>
          <a:p>
            <a:pPr marL="0" indent="0">
              <a:lnSpc>
                <a:spcPct val="150000"/>
              </a:lnSpc>
              <a:buNone/>
            </a:pPr>
            <a:r>
              <a:rPr lang="en-US" sz="2400" dirty="0"/>
              <a:t>To create cooperative National Society / IEEE OU activities which help raise the level of the Personal and the Professional Lives of the members of both of the organizations</a:t>
            </a:r>
          </a:p>
          <a:p>
            <a:pPr>
              <a:buFont typeface="Wingdings" pitchFamily="2" charset="2"/>
              <a:buChar char="Ø"/>
            </a:pPr>
            <a:endParaRPr lang="en-US" dirty="0"/>
          </a:p>
        </p:txBody>
      </p:sp>
    </p:spTree>
    <p:extLst>
      <p:ext uri="{BB962C8B-B14F-4D97-AF65-F5344CB8AC3E}">
        <p14:creationId xmlns:p14="http://schemas.microsoft.com/office/powerpoint/2010/main" val="1350503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NSA ? </a:t>
            </a:r>
            <a:br>
              <a:rPr lang="en-US" dirty="0"/>
            </a:br>
            <a:endParaRPr lang="en-US" dirty="0"/>
          </a:p>
        </p:txBody>
      </p:sp>
      <p:sp>
        <p:nvSpPr>
          <p:cNvPr id="3" name="Slide Number Placeholder 2"/>
          <p:cNvSpPr>
            <a:spLocks noGrp="1"/>
          </p:cNvSpPr>
          <p:nvPr>
            <p:ph type="sldNum" sz="quarter" idx="13"/>
          </p:nvPr>
        </p:nvSpPr>
        <p:spPr/>
        <p:txBody>
          <a:bodyPr/>
          <a:lstStyle/>
          <a:p>
            <a:fld id="{60BC5383-B22C-A746-A4AF-C32103C6BFA6}" type="slidenum">
              <a:rPr lang="en-US" smtClean="0"/>
              <a:pPr/>
              <a:t>4</a:t>
            </a:fld>
            <a:endParaRPr lang="en-US" dirty="0"/>
          </a:p>
        </p:txBody>
      </p:sp>
      <p:sp>
        <p:nvSpPr>
          <p:cNvPr id="4" name="Content Placeholder 3"/>
          <p:cNvSpPr>
            <a:spLocks noGrp="1"/>
          </p:cNvSpPr>
          <p:nvPr>
            <p:ph sz="half" idx="11"/>
          </p:nvPr>
        </p:nvSpPr>
        <p:spPr>
          <a:xfrm>
            <a:off x="204951" y="1403131"/>
            <a:ext cx="8939049" cy="5439103"/>
          </a:xfrm>
        </p:spPr>
        <p:txBody>
          <a:bodyPr/>
          <a:lstStyle/>
          <a:p>
            <a:pPr marL="463550" lvl="1" indent="-238125">
              <a:buClr>
                <a:srgbClr val="005582"/>
              </a:buClr>
              <a:buFont typeface="Wingdings" pitchFamily="2" charset="2"/>
              <a:buChar char="Ø"/>
              <a:tabLst>
                <a:tab pos="517525" algn="l"/>
              </a:tabLst>
            </a:pPr>
            <a:r>
              <a:rPr lang="en-US" sz="2400" dirty="0"/>
              <a:t>A cooperative relationship established through an MOU with a National Society (NS) of the country to assist the personal and professional knowledge and growth of the members of both organizations.</a:t>
            </a:r>
          </a:p>
          <a:p>
            <a:pPr marL="222250" lvl="1" indent="3175">
              <a:buClr>
                <a:srgbClr val="005582"/>
              </a:buClr>
              <a:buFont typeface="Wingdings" pitchFamily="2" charset="2"/>
              <a:buChar char="Ø"/>
              <a:tabLst>
                <a:tab pos="173038" algn="l"/>
              </a:tabLst>
            </a:pPr>
            <a:endParaRPr lang="en-US" sz="1600" dirty="0"/>
          </a:p>
          <a:p>
            <a:pPr marL="463550" lvl="1" indent="-238125">
              <a:buClr>
                <a:srgbClr val="005582"/>
              </a:buClr>
              <a:buFont typeface="Wingdings" pitchFamily="2" charset="2"/>
              <a:buChar char="Ø"/>
              <a:tabLst>
                <a:tab pos="463550" algn="l"/>
              </a:tabLst>
            </a:pPr>
            <a:r>
              <a:rPr lang="en-US" sz="2400" dirty="0"/>
              <a:t>Designed to assist in the development and elevation of technical skills, image, professional growth, and networking.</a:t>
            </a:r>
          </a:p>
          <a:p>
            <a:pPr marL="222250" lvl="1" indent="3175">
              <a:buClr>
                <a:srgbClr val="005582"/>
              </a:buClr>
              <a:buFont typeface="Wingdings" pitchFamily="2" charset="2"/>
              <a:buChar char="Ø"/>
              <a:tabLst>
                <a:tab pos="173038" algn="l"/>
              </a:tabLst>
            </a:pPr>
            <a:endParaRPr lang="en-US" sz="1600" dirty="0"/>
          </a:p>
          <a:p>
            <a:pPr marL="463550" lvl="1" indent="-238125">
              <a:buClr>
                <a:srgbClr val="005582"/>
              </a:buClr>
              <a:buFont typeface="Wingdings" pitchFamily="2" charset="2"/>
              <a:buChar char="Ø"/>
              <a:tabLst>
                <a:tab pos="292100" algn="l"/>
              </a:tabLst>
            </a:pPr>
            <a:r>
              <a:rPr lang="en-US" sz="2400" dirty="0"/>
              <a:t>Beneficial to both organizations by increasing publicity, image, and interest in engineering and its related fields of interests.  </a:t>
            </a:r>
          </a:p>
          <a:p>
            <a:endParaRPr lang="en-US" sz="2000" dirty="0">
              <a:latin typeface="+mn-lt"/>
            </a:endParaRPr>
          </a:p>
          <a:p>
            <a:pPr lvl="1"/>
            <a:endParaRPr lang="en-US" dirty="0"/>
          </a:p>
        </p:txBody>
      </p:sp>
    </p:spTree>
    <p:extLst>
      <p:ext uri="{BB962C8B-B14F-4D97-AF65-F5344CB8AC3E}">
        <p14:creationId xmlns:p14="http://schemas.microsoft.com/office/powerpoint/2010/main" val="295221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69" y="278835"/>
            <a:ext cx="8381999" cy="1030112"/>
          </a:xfrm>
        </p:spPr>
        <p:txBody>
          <a:bodyPr/>
          <a:lstStyle/>
          <a:p>
            <a:r>
              <a:rPr lang="en-US" dirty="0"/>
              <a:t>What are we trying to solve and how?</a:t>
            </a:r>
          </a:p>
        </p:txBody>
      </p:sp>
      <p:sp>
        <p:nvSpPr>
          <p:cNvPr id="3" name="Slide Number Placeholder 2"/>
          <p:cNvSpPr>
            <a:spLocks noGrp="1"/>
          </p:cNvSpPr>
          <p:nvPr>
            <p:ph type="sldNum" sz="quarter" idx="13"/>
          </p:nvPr>
        </p:nvSpPr>
        <p:spPr/>
        <p:txBody>
          <a:bodyPr/>
          <a:lstStyle/>
          <a:p>
            <a:fld id="{60BC5383-B22C-A746-A4AF-C32103C6BFA6}" type="slidenum">
              <a:rPr lang="en-US" smtClean="0"/>
              <a:pPr/>
              <a:t>5</a:t>
            </a:fld>
            <a:endParaRPr lang="en-US" dirty="0"/>
          </a:p>
        </p:txBody>
      </p:sp>
      <p:sp>
        <p:nvSpPr>
          <p:cNvPr id="4" name="Content Placeholder 3"/>
          <p:cNvSpPr>
            <a:spLocks noGrp="1"/>
          </p:cNvSpPr>
          <p:nvPr>
            <p:ph sz="half" idx="11"/>
          </p:nvPr>
        </p:nvSpPr>
        <p:spPr>
          <a:xfrm>
            <a:off x="244969" y="1726232"/>
            <a:ext cx="8381999" cy="4366381"/>
          </a:xfrm>
        </p:spPr>
        <p:txBody>
          <a:bodyPr/>
          <a:lstStyle/>
          <a:p>
            <a:r>
              <a:rPr lang="en-US" sz="2400" dirty="0"/>
              <a:t>The Problem:  A lack of Section activity after the agreement is in place.</a:t>
            </a:r>
          </a:p>
          <a:p>
            <a:pPr lvl="1"/>
            <a:r>
              <a:rPr lang="en-US" sz="2000" dirty="0"/>
              <a:t> No current requirement to identify joint activities</a:t>
            </a:r>
          </a:p>
          <a:p>
            <a:r>
              <a:rPr lang="en-US" sz="2400" dirty="0"/>
              <a:t>The Solution:  Document first year joint activities prior to the signing of the agreement.</a:t>
            </a:r>
            <a:endParaRPr lang="en-US" sz="2800" dirty="0"/>
          </a:p>
          <a:p>
            <a:pPr lvl="1"/>
            <a:r>
              <a:rPr lang="en-US" sz="2000" dirty="0"/>
              <a:t>Document three (3) joint first year activities</a:t>
            </a:r>
          </a:p>
          <a:p>
            <a:pPr lvl="1"/>
            <a:r>
              <a:rPr lang="en-US" sz="2000" dirty="0"/>
              <a:t>Planning required to improve performance</a:t>
            </a:r>
          </a:p>
          <a:p>
            <a:pPr lvl="1"/>
            <a:r>
              <a:rPr lang="en-US" sz="2000" dirty="0"/>
              <a:t>Both IEEE Section and NS will provide activity managers</a:t>
            </a:r>
          </a:p>
          <a:p>
            <a:pPr lvl="1"/>
            <a:r>
              <a:rPr lang="en-US" sz="2000" dirty="0"/>
              <a:t>Follow-up to measure success </a:t>
            </a:r>
          </a:p>
        </p:txBody>
      </p:sp>
      <p:sp>
        <p:nvSpPr>
          <p:cNvPr id="5" name="Rectangle 4"/>
          <p:cNvSpPr/>
          <p:nvPr/>
        </p:nvSpPr>
        <p:spPr>
          <a:xfrm>
            <a:off x="2286000" y="2115402"/>
            <a:ext cx="3773606" cy="4736810"/>
          </a:xfrm>
          <a:prstGeom prst="rect">
            <a:avLst/>
          </a:prstGeom>
        </p:spPr>
        <p:txBody>
          <a:bodyPr wrap="square">
            <a:spAutoFit/>
          </a:bodyPr>
          <a:lstStyle/>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76275" algn="l"/>
              </a:tabLst>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128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89" y="197555"/>
            <a:ext cx="8644589" cy="1030112"/>
          </a:xfrm>
        </p:spPr>
        <p:txBody>
          <a:bodyPr/>
          <a:lstStyle/>
          <a:p>
            <a:r>
              <a:rPr lang="en-US" sz="2400" dirty="0"/>
              <a:t>Previous NSA process vs. The NSA process today </a:t>
            </a:r>
          </a:p>
        </p:txBody>
      </p:sp>
      <p:sp>
        <p:nvSpPr>
          <p:cNvPr id="3" name="Slide Number Placeholder 2"/>
          <p:cNvSpPr>
            <a:spLocks noGrp="1"/>
          </p:cNvSpPr>
          <p:nvPr>
            <p:ph type="sldNum" sz="quarter" idx="13"/>
          </p:nvPr>
        </p:nvSpPr>
        <p:spPr/>
        <p:txBody>
          <a:bodyPr/>
          <a:lstStyle/>
          <a:p>
            <a:fld id="{60BC5383-B22C-A746-A4AF-C32103C6BFA6}" type="slidenum">
              <a:rPr lang="en-US" smtClean="0"/>
              <a:pPr/>
              <a:t>6</a:t>
            </a:fld>
            <a:endParaRPr lang="en-US" dirty="0"/>
          </a:p>
        </p:txBody>
      </p:sp>
      <p:graphicFrame>
        <p:nvGraphicFramePr>
          <p:cNvPr id="6" name="Content Placeholder 5"/>
          <p:cNvGraphicFramePr>
            <a:graphicFrameLocks noGrp="1"/>
          </p:cNvGraphicFramePr>
          <p:nvPr>
            <p:ph sz="half" idx="11"/>
            <p:extLst>
              <p:ext uri="{D42A27DB-BD31-4B8C-83A1-F6EECF244321}">
                <p14:modId xmlns:p14="http://schemas.microsoft.com/office/powerpoint/2010/main" val="2195530102"/>
              </p:ext>
            </p:extLst>
          </p:nvPr>
        </p:nvGraphicFramePr>
        <p:xfrm>
          <a:off x="1" y="941696"/>
          <a:ext cx="9143999" cy="5562449"/>
        </p:xfrm>
        <a:graphic>
          <a:graphicData uri="http://schemas.openxmlformats.org/drawingml/2006/table">
            <a:tbl>
              <a:tblPr firstRow="1" bandRow="1">
                <a:tableStyleId>{5C22544A-7EE6-4342-B048-85BDC9FD1C3A}</a:tableStyleId>
              </a:tblPr>
              <a:tblGrid>
                <a:gridCol w="4240696">
                  <a:extLst>
                    <a:ext uri="{9D8B030D-6E8A-4147-A177-3AD203B41FA5}">
                      <a16:colId xmlns:a16="http://schemas.microsoft.com/office/drawing/2014/main" val="20000"/>
                    </a:ext>
                  </a:extLst>
                </a:gridCol>
                <a:gridCol w="4903303">
                  <a:extLst>
                    <a:ext uri="{9D8B030D-6E8A-4147-A177-3AD203B41FA5}">
                      <a16:colId xmlns:a16="http://schemas.microsoft.com/office/drawing/2014/main" val="20001"/>
                    </a:ext>
                  </a:extLst>
                </a:gridCol>
              </a:tblGrid>
              <a:tr h="453313">
                <a:tc>
                  <a:txBody>
                    <a:bodyPr/>
                    <a:lstStyle/>
                    <a:p>
                      <a:pPr algn="ctr"/>
                      <a:r>
                        <a:rPr lang="en-US" sz="1600" dirty="0"/>
                        <a:t>Previous NSA process </a:t>
                      </a:r>
                    </a:p>
                  </a:txBody>
                  <a:tcPr/>
                </a:tc>
                <a:tc>
                  <a:txBody>
                    <a:bodyPr/>
                    <a:lstStyle/>
                    <a:p>
                      <a:pPr algn="ctr"/>
                      <a:r>
                        <a:rPr lang="en-US" sz="1600" dirty="0"/>
                        <a:t>The NSA process today </a:t>
                      </a:r>
                    </a:p>
                  </a:txBody>
                  <a:tcPr/>
                </a:tc>
                <a:extLst>
                  <a:ext uri="{0D108BD9-81ED-4DB2-BD59-A6C34878D82A}">
                    <a16:rowId xmlns:a16="http://schemas.microsoft.com/office/drawing/2014/main" val="10000"/>
                  </a:ext>
                </a:extLst>
              </a:tr>
              <a:tr h="3748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Contacted local IEEE Section first for approval</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Contact local IEEE Section first for approval</a:t>
                      </a:r>
                    </a:p>
                  </a:txBody>
                  <a:tcPr/>
                </a:tc>
                <a:extLst>
                  <a:ext uri="{0D108BD9-81ED-4DB2-BD59-A6C34878D82A}">
                    <a16:rowId xmlns:a16="http://schemas.microsoft.com/office/drawing/2014/main" val="10001"/>
                  </a:ext>
                </a:extLst>
              </a:tr>
              <a:tr h="552088">
                <a:tc>
                  <a:txBody>
                    <a:bodyPr/>
                    <a:lstStyle/>
                    <a:p>
                      <a:r>
                        <a:rPr lang="en-US" sz="1200" dirty="0"/>
                        <a:t>Further guidance was then provided from the IEEE Section and IEEE Corporate Activities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Further guidance will then be provided – if required - from the IEEE Section and IEEE Corporate Activities   </a:t>
                      </a:r>
                    </a:p>
                  </a:txBody>
                  <a:tcPr/>
                </a:tc>
                <a:extLst>
                  <a:ext uri="{0D108BD9-81ED-4DB2-BD59-A6C34878D82A}">
                    <a16:rowId xmlns:a16="http://schemas.microsoft.com/office/drawing/2014/main" val="10002"/>
                  </a:ext>
                </a:extLst>
              </a:tr>
              <a:tr h="9200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NS and IEEE OU discussed and signed the standard    NSA wording – without modifications -as found in the</a:t>
                      </a:r>
                      <a:r>
                        <a:rPr lang="en-US" sz="1200" baseline="0" dirty="0"/>
                        <a:t> </a:t>
                      </a:r>
                      <a:r>
                        <a:rPr lang="en-US" sz="1200" dirty="0"/>
                        <a:t>WEB site </a:t>
                      </a:r>
                      <a:r>
                        <a:rPr lang="en-US" sz="1200" dirty="0">
                          <a:hlinkClick r:id="rId2"/>
                        </a:rPr>
                        <a:t>www.ieee.org/nsa</a:t>
                      </a:r>
                      <a:endParaRPr lang="en-US" sz="1200" dirty="0"/>
                    </a:p>
                    <a:p>
                      <a:endParaRPr lang="en-US" sz="1200" dirty="0"/>
                    </a:p>
                  </a:txBody>
                  <a:tcPr/>
                </a:tc>
                <a:tc>
                  <a:txBody>
                    <a:bodyPr/>
                    <a:lstStyle/>
                    <a:p>
                      <a:r>
                        <a:rPr lang="en-US" sz="1200" dirty="0"/>
                        <a:t>NS and IEEE OU discuss and sign the new standard NSA wording – without modifications - as found in the Attachment A – and will be found in the future in the WEB site </a:t>
                      </a:r>
                      <a:r>
                        <a:rPr lang="en-US" sz="1200" dirty="0">
                          <a:hlinkClick r:id="rId2"/>
                        </a:rPr>
                        <a:t>www.ieee.org/nsa</a:t>
                      </a:r>
                      <a:r>
                        <a:rPr lang="en-US" sz="1200" dirty="0"/>
                        <a:t> </a:t>
                      </a:r>
                    </a:p>
                  </a:txBody>
                  <a:tcPr/>
                </a:tc>
                <a:extLst>
                  <a:ext uri="{0D108BD9-81ED-4DB2-BD59-A6C34878D82A}">
                    <a16:rowId xmlns:a16="http://schemas.microsoft.com/office/drawing/2014/main" val="10003"/>
                  </a:ext>
                </a:extLst>
              </a:tr>
              <a:tr h="1066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NSA sent to IEEE HQ for IEEE President’s signature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Note – Up to now, the present and future approach are the same – except for the addition of one sentence to the wording of the NSA </a:t>
                      </a:r>
                      <a:r>
                        <a:rPr lang="en-US" sz="1200" i="1" dirty="0"/>
                        <a:t>:”This agreement comes into force by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a:t>The signature of all parties, and the signing of the completed  Supplement#1 - project program”</a:t>
                      </a:r>
                    </a:p>
                  </a:txBody>
                  <a:tcPr/>
                </a:tc>
                <a:extLst>
                  <a:ext uri="{0D108BD9-81ED-4DB2-BD59-A6C34878D82A}">
                    <a16:rowId xmlns:a16="http://schemas.microsoft.com/office/drawing/2014/main" val="10004"/>
                  </a:ext>
                </a:extLst>
              </a:tr>
              <a:tr h="608877">
                <a:tc>
                  <a:txBody>
                    <a:bodyPr/>
                    <a:lstStyle/>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NS and IEEE OU should complete </a:t>
                      </a:r>
                      <a:r>
                        <a:rPr lang="en-US" sz="1200" baseline="0" dirty="0"/>
                        <a:t>the Supplement #1 and sign</a:t>
                      </a:r>
                      <a:endParaRPr lang="en-US" sz="1200" dirty="0"/>
                    </a:p>
                  </a:txBody>
                  <a:tcPr/>
                </a:tc>
                <a:extLst>
                  <a:ext uri="{0D108BD9-81ED-4DB2-BD59-A6C34878D82A}">
                    <a16:rowId xmlns:a16="http://schemas.microsoft.com/office/drawing/2014/main" val="10005"/>
                  </a:ext>
                </a:extLst>
              </a:tr>
              <a:tr h="529085">
                <a:tc>
                  <a:txBody>
                    <a:bodyPr/>
                    <a:lstStyle/>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Submit signed Supplement #1</a:t>
                      </a:r>
                      <a:r>
                        <a:rPr lang="en-US" sz="1200" baseline="0" dirty="0"/>
                        <a:t> along with signed NSA to IEEE HQ for IEEE President’s signature</a:t>
                      </a:r>
                      <a:endParaRPr lang="en-US" sz="1200" dirty="0"/>
                    </a:p>
                  </a:txBody>
                  <a:tcPr/>
                </a:tc>
                <a:extLst>
                  <a:ext uri="{0D108BD9-81ED-4DB2-BD59-A6C34878D82A}">
                    <a16:rowId xmlns:a16="http://schemas.microsoft.com/office/drawing/2014/main" val="10006"/>
                  </a:ext>
                </a:extLst>
              </a:tr>
              <a:tr h="529085">
                <a:tc>
                  <a:txBody>
                    <a:bodyPr/>
                    <a:lstStyle/>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Designate a NSA project manager from each party (NS and IEEE OU) </a:t>
                      </a:r>
                    </a:p>
                  </a:txBody>
                  <a:tcPr/>
                </a:tc>
                <a:extLst>
                  <a:ext uri="{0D108BD9-81ED-4DB2-BD59-A6C34878D82A}">
                    <a16:rowId xmlns:a16="http://schemas.microsoft.com/office/drawing/2014/main" val="10007"/>
                  </a:ext>
                </a:extLst>
              </a:tr>
              <a:tr h="529085">
                <a:tc>
                  <a:txBody>
                    <a:bodyPr/>
                    <a:lstStyle/>
                    <a:p>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IEEE Corp and NSA will monitor</a:t>
                      </a:r>
                      <a:r>
                        <a:rPr lang="en-US" sz="1200" baseline="0" dirty="0"/>
                        <a:t> and provide a review of cooperative activities during the year </a:t>
                      </a:r>
                      <a:endParaRPr lang="en-US" sz="12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93218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The NSA process – for the future </a:t>
            </a:r>
          </a:p>
        </p:txBody>
      </p:sp>
      <p:sp>
        <p:nvSpPr>
          <p:cNvPr id="3" name="Slide Number Placeholder 2"/>
          <p:cNvSpPr>
            <a:spLocks noGrp="1"/>
          </p:cNvSpPr>
          <p:nvPr>
            <p:ph type="sldNum" sz="quarter" idx="13"/>
          </p:nvPr>
        </p:nvSpPr>
        <p:spPr/>
        <p:txBody>
          <a:bodyPr/>
          <a:lstStyle/>
          <a:p>
            <a:fld id="{60BC5383-B22C-A746-A4AF-C32103C6BFA6}" type="slidenum">
              <a:rPr lang="en-US" smtClean="0"/>
              <a:pPr/>
              <a:t>7</a:t>
            </a:fld>
            <a:endParaRPr lang="en-US" dirty="0"/>
          </a:p>
        </p:txBody>
      </p:sp>
      <p:sp>
        <p:nvSpPr>
          <p:cNvPr id="4" name="Content Placeholder 3"/>
          <p:cNvSpPr>
            <a:spLocks noGrp="1"/>
          </p:cNvSpPr>
          <p:nvPr>
            <p:ph sz="half" idx="11"/>
          </p:nvPr>
        </p:nvSpPr>
        <p:spPr>
          <a:xfrm>
            <a:off x="459655" y="1325217"/>
            <a:ext cx="8381999" cy="5049079"/>
          </a:xfrm>
        </p:spPr>
        <p:txBody>
          <a:bodyPr/>
          <a:lstStyle/>
          <a:p>
            <a:pPr marL="403225" lvl="5" indent="0">
              <a:buNone/>
            </a:pPr>
            <a:r>
              <a:rPr lang="en-US" sz="2400" u="sng" dirty="0"/>
              <a:t>Required new activities </a:t>
            </a:r>
            <a:endParaRPr lang="en-US" sz="2400" dirty="0"/>
          </a:p>
          <a:p>
            <a:pPr>
              <a:buClr>
                <a:srgbClr val="005582"/>
              </a:buClr>
              <a:buFont typeface="Wingdings" pitchFamily="2" charset="2"/>
              <a:buChar char="Ø"/>
            </a:pPr>
            <a:r>
              <a:rPr lang="en-US" sz="1800" dirty="0"/>
              <a:t>NS and IEEE OU must complete - and sign - a proposed cooperative project activity calendar for the first year of the three year NSA                             </a:t>
            </a:r>
          </a:p>
          <a:p>
            <a:pPr>
              <a:buClr>
                <a:srgbClr val="005582"/>
              </a:buClr>
              <a:buFont typeface="Wingdings" pitchFamily="2" charset="2"/>
              <a:buChar char="Ø"/>
            </a:pPr>
            <a:r>
              <a:rPr lang="en-US" sz="1800" dirty="0"/>
              <a:t>NS and IEEE OU must designate an NSA project manager from each party - NS and IEEE OU - to ensure cooperative projects are carried out</a:t>
            </a:r>
          </a:p>
          <a:p>
            <a:pPr>
              <a:buClr>
                <a:srgbClr val="005582"/>
              </a:buClr>
              <a:buFont typeface="Wingdings" pitchFamily="2" charset="2"/>
              <a:buChar char="Ø"/>
            </a:pPr>
            <a:r>
              <a:rPr lang="en-US" sz="1800" dirty="0"/>
              <a:t>IEEE Corporate will request information and a report of cooperative activities during each year of the NSA</a:t>
            </a:r>
          </a:p>
          <a:p>
            <a:pPr>
              <a:buClr>
                <a:srgbClr val="005582"/>
              </a:buClr>
              <a:buFont typeface="Wingdings" pitchFamily="2" charset="2"/>
              <a:buChar char="Ø"/>
            </a:pPr>
            <a:r>
              <a:rPr lang="en-US" sz="1800" dirty="0"/>
              <a:t>During year #1 – NS and IEEE OU will define the cooperative activities for year #2. Then again - during year #2, the NS/IEEE cooperative activities for year #3 of the NSA must be defined.</a:t>
            </a:r>
          </a:p>
          <a:p>
            <a:pPr marL="0" indent="0">
              <a:buClr>
                <a:srgbClr val="005582"/>
              </a:buClr>
              <a:buNone/>
            </a:pPr>
            <a:r>
              <a:rPr lang="en-US" sz="1800" dirty="0"/>
              <a:t>(Note – Upon review -NS and IEEE OU’s not completing cooperative activities for the three year term of the NSA will not be re-signed!!)</a:t>
            </a:r>
          </a:p>
          <a:p>
            <a:pPr marL="0" indent="0">
              <a:buNone/>
            </a:pPr>
            <a:endParaRPr lang="en-US" sz="1400" dirty="0"/>
          </a:p>
        </p:txBody>
      </p:sp>
    </p:spTree>
    <p:extLst>
      <p:ext uri="{BB962C8B-B14F-4D97-AF65-F5344CB8AC3E}">
        <p14:creationId xmlns:p14="http://schemas.microsoft.com/office/powerpoint/2010/main" val="123079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2400" dirty="0">
                <a:latin typeface="Verdana" pitchFamily="34" charset="0"/>
                <a:cs typeface="Verdana" pitchFamily="34" charset="0"/>
              </a:rPr>
              <a:t> NEW PROCESS STEPS -</a:t>
            </a:r>
          </a:p>
        </p:txBody>
      </p:sp>
      <p:sp>
        <p:nvSpPr>
          <p:cNvPr id="78851" name="Date Placeholder 3"/>
          <p:cNvSpPr>
            <a:spLocks noGrp="1"/>
          </p:cNvSpPr>
          <p:nvPr>
            <p:ph type="dt" sz="half" idx="12"/>
          </p:nvPr>
        </p:nvSpPr>
        <p:spPr bwMode="auto">
          <a:xfrm>
            <a:off x="753762" y="63810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112" charset="-128"/>
              </a:defRPr>
            </a:lvl1pPr>
            <a:lvl2pPr marL="742950" indent="-285750" eaLnBrk="0" hangingPunct="0">
              <a:defRPr sz="2400">
                <a:solidFill>
                  <a:schemeClr val="tx1"/>
                </a:solidFill>
                <a:latin typeface="Arial" pitchFamily="34" charset="0"/>
                <a:ea typeface="ＭＳ Ｐゴシック" pitchFamily="-112" charset="-128"/>
              </a:defRPr>
            </a:lvl2pPr>
            <a:lvl3pPr marL="1143000" indent="-228600" eaLnBrk="0" hangingPunct="0">
              <a:defRPr sz="2400">
                <a:solidFill>
                  <a:schemeClr val="tx1"/>
                </a:solidFill>
                <a:latin typeface="Arial" pitchFamily="34" charset="0"/>
                <a:ea typeface="ＭＳ Ｐゴシック" pitchFamily="-112" charset="-128"/>
              </a:defRPr>
            </a:lvl3pPr>
            <a:lvl4pPr marL="1600200" indent="-228600" eaLnBrk="0" hangingPunct="0">
              <a:defRPr sz="2400">
                <a:solidFill>
                  <a:schemeClr val="tx1"/>
                </a:solidFill>
                <a:latin typeface="Arial" pitchFamily="34" charset="0"/>
                <a:ea typeface="ＭＳ Ｐゴシック" pitchFamily="-112" charset="-128"/>
              </a:defRPr>
            </a:lvl4pPr>
            <a:lvl5pPr marL="2057400" indent="-228600" eaLnBrk="0" hangingPunct="0">
              <a:defRPr sz="2400">
                <a:solidFill>
                  <a:schemeClr val="tx1"/>
                </a:solidFill>
                <a:latin typeface="Arial"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9pPr>
          </a:lstStyle>
          <a:p>
            <a:fld id="{A1916E38-CEB7-4492-94BE-3555E6A2688D}" type="datetime1">
              <a:rPr lang="en-US" sz="1000" smtClean="0">
                <a:solidFill>
                  <a:srgbClr val="898989"/>
                </a:solidFill>
              </a:rPr>
              <a:pPr/>
              <a:t>3/19/2016</a:t>
            </a:fld>
            <a:endParaRPr lang="en-US" sz="1000" dirty="0">
              <a:solidFill>
                <a:srgbClr val="898989"/>
              </a:solidFill>
            </a:endParaRPr>
          </a:p>
        </p:txBody>
      </p:sp>
      <p:sp>
        <p:nvSpPr>
          <p:cNvPr id="78852"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112" charset="-128"/>
              </a:defRPr>
            </a:lvl1pPr>
            <a:lvl2pPr marL="742950" indent="-285750" eaLnBrk="0" hangingPunct="0">
              <a:defRPr sz="2400">
                <a:solidFill>
                  <a:schemeClr val="tx1"/>
                </a:solidFill>
                <a:latin typeface="Arial" pitchFamily="34" charset="0"/>
                <a:ea typeface="ＭＳ Ｐゴシック" pitchFamily="-112" charset="-128"/>
              </a:defRPr>
            </a:lvl2pPr>
            <a:lvl3pPr marL="1143000" indent="-228600" eaLnBrk="0" hangingPunct="0">
              <a:defRPr sz="2400">
                <a:solidFill>
                  <a:schemeClr val="tx1"/>
                </a:solidFill>
                <a:latin typeface="Arial" pitchFamily="34" charset="0"/>
                <a:ea typeface="ＭＳ Ｐゴシック" pitchFamily="-112" charset="-128"/>
              </a:defRPr>
            </a:lvl3pPr>
            <a:lvl4pPr marL="1600200" indent="-228600" eaLnBrk="0" hangingPunct="0">
              <a:defRPr sz="2400">
                <a:solidFill>
                  <a:schemeClr val="tx1"/>
                </a:solidFill>
                <a:latin typeface="Arial" pitchFamily="34" charset="0"/>
                <a:ea typeface="ＭＳ Ｐゴシック" pitchFamily="-112" charset="-128"/>
              </a:defRPr>
            </a:lvl4pPr>
            <a:lvl5pPr marL="2057400" indent="-228600" eaLnBrk="0" hangingPunct="0">
              <a:defRPr sz="2400">
                <a:solidFill>
                  <a:schemeClr val="tx1"/>
                </a:solidFill>
                <a:latin typeface="Arial"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9pPr>
          </a:lstStyle>
          <a:p>
            <a:fld id="{5BF31169-5A98-40FD-98EE-26213390378D}" type="slidenum">
              <a:rPr lang="en-US" sz="1000" smtClean="0">
                <a:solidFill>
                  <a:srgbClr val="898989"/>
                </a:solidFill>
              </a:rPr>
              <a:pPr/>
              <a:t>8</a:t>
            </a:fld>
            <a:endParaRPr lang="en-US" sz="1000" dirty="0">
              <a:solidFill>
                <a:srgbClr val="898989"/>
              </a:solidFill>
            </a:endParaRPr>
          </a:p>
        </p:txBody>
      </p:sp>
      <p:sp>
        <p:nvSpPr>
          <p:cNvPr id="3" name="Content Placeholder 2"/>
          <p:cNvSpPr>
            <a:spLocks noGrp="1"/>
          </p:cNvSpPr>
          <p:nvPr>
            <p:ph sz="half" idx="11"/>
          </p:nvPr>
        </p:nvSpPr>
        <p:spPr>
          <a:xfrm>
            <a:off x="366713" y="1121461"/>
            <a:ext cx="8456612" cy="4841875"/>
          </a:xfrm>
        </p:spPr>
        <p:txBody>
          <a:bodyPr/>
          <a:lstStyle/>
          <a:p>
            <a:pPr eaLnBrk="1" fontAlgn="auto" hangingPunct="1">
              <a:spcAft>
                <a:spcPts val="0"/>
              </a:spcAft>
              <a:defRPr/>
            </a:pPr>
            <a:endParaRPr lang="en-US" sz="2000" dirty="0"/>
          </a:p>
          <a:p>
            <a:pPr marL="0" indent="0" eaLnBrk="1" fontAlgn="auto" hangingPunct="1">
              <a:spcAft>
                <a:spcPts val="0"/>
              </a:spcAft>
              <a:buNone/>
              <a:defRPr/>
            </a:pPr>
            <a:r>
              <a:rPr lang="en-US" sz="2000" dirty="0"/>
              <a:t>    Obtain approval for new NSA wording (C – 11-15)</a:t>
            </a:r>
          </a:p>
          <a:p>
            <a:pPr marL="0" indent="0" eaLnBrk="1" fontAlgn="auto" hangingPunct="1">
              <a:spcAft>
                <a:spcPts val="0"/>
              </a:spcAft>
              <a:buNone/>
              <a:defRPr/>
            </a:pPr>
            <a:r>
              <a:rPr lang="en-US" sz="2000" dirty="0"/>
              <a:t>    Obtain </a:t>
            </a:r>
            <a:r>
              <a:rPr lang="en-US" sz="2000" dirty="0" err="1"/>
              <a:t>appr</a:t>
            </a:r>
            <a:r>
              <a:rPr lang="en-US" sz="2000" dirty="0"/>
              <a:t>. cooperative activities Supplement (C – 11 – 15)                                                                                                       </a:t>
            </a:r>
          </a:p>
          <a:p>
            <a:pPr marL="0" indent="0" eaLnBrk="1" fontAlgn="auto" hangingPunct="1">
              <a:spcAft>
                <a:spcPts val="0"/>
              </a:spcAft>
              <a:buNone/>
              <a:defRPr/>
            </a:pPr>
            <a:r>
              <a:rPr lang="en-US" sz="2000" dirty="0"/>
              <a:t>    Execute education and activity plan early 2016 (S – 1 – 16)</a:t>
            </a:r>
          </a:p>
          <a:p>
            <a:pPr marL="0" indent="0" eaLnBrk="1" fontAlgn="auto" hangingPunct="1">
              <a:spcAft>
                <a:spcPts val="0"/>
              </a:spcAft>
              <a:buNone/>
              <a:defRPr/>
            </a:pPr>
            <a:r>
              <a:rPr lang="en-US" sz="2000" dirty="0"/>
              <a:t>    Establish COLLABRATEC for New NSA Process (C – 1 – 16)</a:t>
            </a:r>
          </a:p>
          <a:p>
            <a:pPr marL="0" indent="0" eaLnBrk="1" fontAlgn="auto" hangingPunct="1">
              <a:spcAft>
                <a:spcPts val="0"/>
              </a:spcAft>
              <a:buNone/>
              <a:defRPr/>
            </a:pPr>
            <a:r>
              <a:rPr lang="en-US" sz="2000" dirty="0"/>
              <a:t>----------------------------------------------------------------------- </a:t>
            </a:r>
            <a:r>
              <a:rPr lang="en-US" sz="1600" dirty="0"/>
              <a:t>&gt; Yearly releases to all Section Chairs </a:t>
            </a:r>
          </a:p>
          <a:p>
            <a:pPr marL="0" indent="0" eaLnBrk="1" fontAlgn="auto" hangingPunct="1">
              <a:spcAft>
                <a:spcPts val="0"/>
              </a:spcAft>
              <a:buNone/>
              <a:defRPr/>
            </a:pPr>
            <a:r>
              <a:rPr lang="en-US" sz="1600" dirty="0"/>
              <a:t>&gt; Analyze, review, modify, and continue to improve  Process      Results and Added Value derived from NS – IEEE OU cooperative activities (Continuous via COLLABRATEC) -- and Report results starting 2017</a:t>
            </a:r>
          </a:p>
          <a:p>
            <a:pPr marL="0" indent="0" eaLnBrk="1" fontAlgn="auto" hangingPunct="1">
              <a:spcAft>
                <a:spcPts val="0"/>
              </a:spcAft>
              <a:buNone/>
              <a:defRPr/>
            </a:pPr>
            <a:r>
              <a:rPr lang="en-US" sz="1600" dirty="0"/>
              <a:t>&gt; Every section chair should have been added into the NSA group in </a:t>
            </a:r>
            <a:r>
              <a:rPr lang="en-US" sz="1600" dirty="0" err="1"/>
              <a:t>Collabratec</a:t>
            </a:r>
            <a:r>
              <a:rPr lang="en-US" sz="1600" dirty="0"/>
              <a:t>. Please post questions and join the discussion.</a:t>
            </a:r>
          </a:p>
          <a:p>
            <a:pPr marL="0" indent="0" eaLnBrk="1" fontAlgn="auto" hangingPunct="1">
              <a:spcAft>
                <a:spcPts val="0"/>
              </a:spcAft>
              <a:buNone/>
              <a:defRPr/>
            </a:pPr>
            <a:endParaRPr lang="en-US" sz="2000" dirty="0"/>
          </a:p>
          <a:p>
            <a:pPr marL="0" indent="0" eaLnBrk="1" fontAlgn="auto" hangingPunct="1">
              <a:spcAft>
                <a:spcPts val="0"/>
              </a:spcAft>
              <a:buNone/>
              <a:defRPr/>
            </a:pPr>
            <a:endParaRPr lang="en-US" sz="2000" dirty="0"/>
          </a:p>
          <a:p>
            <a:pPr lvl="1" fontAlgn="auto">
              <a:spcAft>
                <a:spcPts val="0"/>
              </a:spcAft>
              <a:defRPr/>
            </a:pPr>
            <a:endParaRPr lang="en-US" sz="1600" b="1" dirty="0"/>
          </a:p>
          <a:p>
            <a:pPr lvl="1" fontAlgn="auto">
              <a:spcAft>
                <a:spcPts val="0"/>
              </a:spcAft>
              <a:defRPr/>
            </a:pPr>
            <a:endParaRPr lang="en-US" sz="1600" b="1" dirty="0"/>
          </a:p>
          <a:p>
            <a:pPr marL="411480" lvl="1" indent="0" eaLnBrk="1" fontAlgn="auto" hangingPunct="1">
              <a:spcAft>
                <a:spcPts val="0"/>
              </a:spcAft>
              <a:buNone/>
              <a:defRPr/>
            </a:pPr>
            <a:endParaRPr lang="en-US" sz="2400" b="1" dirty="0"/>
          </a:p>
          <a:p>
            <a:pPr marL="0" indent="0" eaLnBrk="1" fontAlgn="auto" hangingPunct="1">
              <a:spcAft>
                <a:spcPts val="0"/>
              </a:spcAft>
              <a:buNone/>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0" lvl="1" indent="0" eaLnBrk="1" fontAlgn="auto" hangingPunct="1">
              <a:spcBef>
                <a:spcPts val="1800"/>
              </a:spcBef>
              <a:spcAft>
                <a:spcPts val="0"/>
              </a:spcAft>
              <a:buClrTx/>
              <a:buSzPct val="135000"/>
              <a:buNone/>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r>
              <a:rPr lang="en-US" sz="2000" b="1" dirty="0"/>
              <a:t> </a:t>
            </a:r>
          </a:p>
          <a:p>
            <a:pPr marL="0" lvl="1" indent="0" eaLnBrk="1" fontAlgn="auto" hangingPunct="1">
              <a:spcBef>
                <a:spcPts val="1800"/>
              </a:spcBef>
              <a:spcAft>
                <a:spcPts val="0"/>
              </a:spcAft>
              <a:buClrTx/>
              <a:buSzPct val="135000"/>
              <a:buFont typeface="Lucida Grande"/>
              <a:buNone/>
              <a:defRPr/>
            </a:pPr>
            <a:endParaRPr lang="en-US" sz="2000" b="1" dirty="0"/>
          </a:p>
          <a:p>
            <a:pPr marL="0" indent="0" eaLnBrk="1" fontAlgn="auto" hangingPunct="1">
              <a:spcAft>
                <a:spcPts val="0"/>
              </a:spcAft>
              <a:buFontTx/>
              <a:buNone/>
              <a:defRPr/>
            </a:pPr>
            <a:endParaRPr lang="en-US" sz="2400" b="1" dirty="0"/>
          </a:p>
        </p:txBody>
      </p:sp>
    </p:spTree>
    <p:extLst>
      <p:ext uri="{BB962C8B-B14F-4D97-AF65-F5344CB8AC3E}">
        <p14:creationId xmlns:p14="http://schemas.microsoft.com/office/powerpoint/2010/main" val="103397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2400" dirty="0">
                <a:latin typeface="Verdana" pitchFamily="34" charset="0"/>
                <a:cs typeface="Verdana" pitchFamily="34" charset="0"/>
              </a:rPr>
              <a:t>QUESTIONS </a:t>
            </a:r>
          </a:p>
        </p:txBody>
      </p:sp>
      <p:sp>
        <p:nvSpPr>
          <p:cNvPr id="78851" name="Date Placeholder 3"/>
          <p:cNvSpPr>
            <a:spLocks noGrp="1"/>
          </p:cNvSpPr>
          <p:nvPr>
            <p:ph type="dt" sz="half" idx="12"/>
          </p:nvPr>
        </p:nvSpPr>
        <p:spPr bwMode="auto">
          <a:xfrm>
            <a:off x="753762" y="638106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112" charset="-128"/>
              </a:defRPr>
            </a:lvl1pPr>
            <a:lvl2pPr marL="742950" indent="-285750" eaLnBrk="0" hangingPunct="0">
              <a:defRPr sz="2400">
                <a:solidFill>
                  <a:schemeClr val="tx1"/>
                </a:solidFill>
                <a:latin typeface="Arial" pitchFamily="34" charset="0"/>
                <a:ea typeface="ＭＳ Ｐゴシック" pitchFamily="-112" charset="-128"/>
              </a:defRPr>
            </a:lvl2pPr>
            <a:lvl3pPr marL="1143000" indent="-228600" eaLnBrk="0" hangingPunct="0">
              <a:defRPr sz="2400">
                <a:solidFill>
                  <a:schemeClr val="tx1"/>
                </a:solidFill>
                <a:latin typeface="Arial" pitchFamily="34" charset="0"/>
                <a:ea typeface="ＭＳ Ｐゴシック" pitchFamily="-112" charset="-128"/>
              </a:defRPr>
            </a:lvl3pPr>
            <a:lvl4pPr marL="1600200" indent="-228600" eaLnBrk="0" hangingPunct="0">
              <a:defRPr sz="2400">
                <a:solidFill>
                  <a:schemeClr val="tx1"/>
                </a:solidFill>
                <a:latin typeface="Arial" pitchFamily="34" charset="0"/>
                <a:ea typeface="ＭＳ Ｐゴシック" pitchFamily="-112" charset="-128"/>
              </a:defRPr>
            </a:lvl4pPr>
            <a:lvl5pPr marL="2057400" indent="-228600" eaLnBrk="0" hangingPunct="0">
              <a:defRPr sz="2400">
                <a:solidFill>
                  <a:schemeClr val="tx1"/>
                </a:solidFill>
                <a:latin typeface="Arial"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9pPr>
          </a:lstStyle>
          <a:p>
            <a:fld id="{A1916E38-CEB7-4492-94BE-3555E6A2688D}" type="datetime1">
              <a:rPr lang="en-US" sz="1000" smtClean="0">
                <a:solidFill>
                  <a:srgbClr val="898989"/>
                </a:solidFill>
              </a:rPr>
              <a:pPr/>
              <a:t>3/19/2016</a:t>
            </a:fld>
            <a:endParaRPr lang="en-US" sz="1000" dirty="0">
              <a:solidFill>
                <a:srgbClr val="898989"/>
              </a:solidFill>
            </a:endParaRPr>
          </a:p>
        </p:txBody>
      </p:sp>
      <p:sp>
        <p:nvSpPr>
          <p:cNvPr id="78852"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pitchFamily="-112" charset="-128"/>
              </a:defRPr>
            </a:lvl1pPr>
            <a:lvl2pPr marL="742950" indent="-285750" eaLnBrk="0" hangingPunct="0">
              <a:defRPr sz="2400">
                <a:solidFill>
                  <a:schemeClr val="tx1"/>
                </a:solidFill>
                <a:latin typeface="Arial" pitchFamily="34" charset="0"/>
                <a:ea typeface="ＭＳ Ｐゴシック" pitchFamily="-112" charset="-128"/>
              </a:defRPr>
            </a:lvl2pPr>
            <a:lvl3pPr marL="1143000" indent="-228600" eaLnBrk="0" hangingPunct="0">
              <a:defRPr sz="2400">
                <a:solidFill>
                  <a:schemeClr val="tx1"/>
                </a:solidFill>
                <a:latin typeface="Arial" pitchFamily="34" charset="0"/>
                <a:ea typeface="ＭＳ Ｐゴシック" pitchFamily="-112" charset="-128"/>
              </a:defRPr>
            </a:lvl3pPr>
            <a:lvl4pPr marL="1600200" indent="-228600" eaLnBrk="0" hangingPunct="0">
              <a:defRPr sz="2400">
                <a:solidFill>
                  <a:schemeClr val="tx1"/>
                </a:solidFill>
                <a:latin typeface="Arial" pitchFamily="34" charset="0"/>
                <a:ea typeface="ＭＳ Ｐゴシック" pitchFamily="-112" charset="-128"/>
              </a:defRPr>
            </a:lvl4pPr>
            <a:lvl5pPr marL="2057400" indent="-228600" eaLnBrk="0" hangingPunct="0">
              <a:defRPr sz="2400">
                <a:solidFill>
                  <a:schemeClr val="tx1"/>
                </a:solidFill>
                <a:latin typeface="Arial" pitchFamily="34"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12" charset="-128"/>
              </a:defRPr>
            </a:lvl9pPr>
          </a:lstStyle>
          <a:p>
            <a:fld id="{5BF31169-5A98-40FD-98EE-26213390378D}" type="slidenum">
              <a:rPr lang="en-US" sz="1000" smtClean="0">
                <a:solidFill>
                  <a:srgbClr val="898989"/>
                </a:solidFill>
              </a:rPr>
              <a:pPr/>
              <a:t>9</a:t>
            </a:fld>
            <a:endParaRPr lang="en-US" sz="1000" dirty="0">
              <a:solidFill>
                <a:srgbClr val="898989"/>
              </a:solidFill>
            </a:endParaRPr>
          </a:p>
        </p:txBody>
      </p:sp>
      <p:sp>
        <p:nvSpPr>
          <p:cNvPr id="3" name="Content Placeholder 2"/>
          <p:cNvSpPr>
            <a:spLocks noGrp="1"/>
          </p:cNvSpPr>
          <p:nvPr>
            <p:ph sz="half" idx="11"/>
          </p:nvPr>
        </p:nvSpPr>
        <p:spPr>
          <a:xfrm>
            <a:off x="315913" y="1377950"/>
            <a:ext cx="8456612" cy="4841875"/>
          </a:xfrm>
        </p:spPr>
        <p:txBody>
          <a:bodyPr/>
          <a:lstStyle/>
          <a:p>
            <a:pPr lvl="1" fontAlgn="auto">
              <a:spcAft>
                <a:spcPts val="0"/>
              </a:spcAft>
              <a:defRPr/>
            </a:pPr>
            <a:endParaRPr lang="en-US" sz="1600" b="1" dirty="0"/>
          </a:p>
          <a:p>
            <a:pPr lvl="1" fontAlgn="auto">
              <a:spcAft>
                <a:spcPts val="0"/>
              </a:spcAft>
              <a:defRPr/>
            </a:pPr>
            <a:endParaRPr lang="en-US" sz="1600" b="1" dirty="0"/>
          </a:p>
          <a:p>
            <a:pPr marL="411480" lvl="1" indent="0" eaLnBrk="1" fontAlgn="auto" hangingPunct="1">
              <a:spcAft>
                <a:spcPts val="0"/>
              </a:spcAft>
              <a:buNone/>
              <a:defRPr/>
            </a:pPr>
            <a:endParaRPr lang="en-US" sz="2400" b="1" dirty="0"/>
          </a:p>
          <a:p>
            <a:pPr marL="0" indent="0" eaLnBrk="1" fontAlgn="auto" hangingPunct="1">
              <a:spcAft>
                <a:spcPts val="0"/>
              </a:spcAft>
              <a:buNone/>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0" lvl="1" indent="0" eaLnBrk="1" fontAlgn="auto" hangingPunct="1">
              <a:spcBef>
                <a:spcPts val="1800"/>
              </a:spcBef>
              <a:spcAft>
                <a:spcPts val="0"/>
              </a:spcAft>
              <a:buClrTx/>
              <a:buSzPct val="135000"/>
              <a:buNone/>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endParaRPr lang="en-US" sz="2000" b="1" dirty="0"/>
          </a:p>
          <a:p>
            <a:pPr marL="342900" lvl="1" indent="-342900" eaLnBrk="1" fontAlgn="auto" hangingPunct="1">
              <a:spcBef>
                <a:spcPts val="1800"/>
              </a:spcBef>
              <a:spcAft>
                <a:spcPts val="0"/>
              </a:spcAft>
              <a:buClrTx/>
              <a:buSzPct val="135000"/>
              <a:buFont typeface="Lucida Grande"/>
              <a:buBlip>
                <a:blip r:embed="rId2"/>
              </a:buBlip>
              <a:defRPr/>
            </a:pPr>
            <a:r>
              <a:rPr lang="en-US" sz="2000" b="1" dirty="0"/>
              <a:t> </a:t>
            </a:r>
          </a:p>
          <a:p>
            <a:pPr marL="0" lvl="1" indent="0" eaLnBrk="1" fontAlgn="auto" hangingPunct="1">
              <a:spcBef>
                <a:spcPts val="1800"/>
              </a:spcBef>
              <a:spcAft>
                <a:spcPts val="0"/>
              </a:spcAft>
              <a:buClrTx/>
              <a:buSzPct val="135000"/>
              <a:buFont typeface="Lucida Grande"/>
              <a:buNone/>
              <a:defRPr/>
            </a:pPr>
            <a:endParaRPr lang="en-US" sz="2000" b="1" dirty="0"/>
          </a:p>
          <a:p>
            <a:pPr marL="0" indent="0" eaLnBrk="1" fontAlgn="auto" hangingPunct="1">
              <a:spcAft>
                <a:spcPts val="0"/>
              </a:spcAft>
              <a:buFontTx/>
              <a:buNone/>
              <a:defRPr/>
            </a:pPr>
            <a:endParaRPr lang="en-US" sz="24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605" y="1819166"/>
            <a:ext cx="5372253" cy="402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31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ieee_corporate_template_1</Template>
  <TotalTime>2543</TotalTime>
  <Words>1208</Words>
  <Application>Microsoft Office PowerPoint</Application>
  <PresentationFormat>On-screen Show (4:3)</PresentationFormat>
  <Paragraphs>219</Paragraphs>
  <Slides>19</Slides>
  <Notes>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ieee_corporate_template_1</vt:lpstr>
      <vt:lpstr>IEEE_customSlides</vt:lpstr>
      <vt:lpstr>NEW   National Society Agreement PROCESS</vt:lpstr>
      <vt:lpstr>OUTLINE – NEW NSA PROCESS</vt:lpstr>
      <vt:lpstr>Goal of the NSAs</vt:lpstr>
      <vt:lpstr>What is an NSA ?  </vt:lpstr>
      <vt:lpstr>What are we trying to solve and how?</vt:lpstr>
      <vt:lpstr>Previous NSA process vs. The NSA process today </vt:lpstr>
      <vt:lpstr>The NSA process – for the future </vt:lpstr>
      <vt:lpstr> NEW PROCESS STEPS -</vt:lpstr>
      <vt:lpstr>QUESTIONS </vt:lpstr>
      <vt:lpstr>APPENDIX - NSA  INFORMATION  SOURCES </vt:lpstr>
      <vt:lpstr>NEW  NSA  WORDING</vt:lpstr>
      <vt:lpstr>Update to MOU</vt:lpstr>
      <vt:lpstr>NEW  NSA  SUPPLEMENT #1</vt:lpstr>
      <vt:lpstr>SUPPLEMENT  #1 - OUTLINE</vt:lpstr>
      <vt:lpstr>APPENDIX – B – 2 - SAMPLE COOPERATIVE ACTIVITIES  # 1</vt:lpstr>
      <vt:lpstr>APPENDIX – B – 2 -   SAMPLE COOPERATIVE ACTIVITIES # 2                                </vt:lpstr>
      <vt:lpstr>APPENDIX  B – 2 -  SAMPLE          COOPERATIVE ACTIVITIES  # 3</vt:lpstr>
      <vt:lpstr>ATTACHMENT  B – 3  IDEAS</vt:lpstr>
      <vt:lpstr>The  End</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ftardo</dc:creator>
  <cp:lastModifiedBy>Shaun</cp:lastModifiedBy>
  <cp:revision>701</cp:revision>
  <cp:lastPrinted>2015-08-20T21:00:47Z</cp:lastPrinted>
  <dcterms:created xsi:type="dcterms:W3CDTF">2010-02-05T19:49:13Z</dcterms:created>
  <dcterms:modified xsi:type="dcterms:W3CDTF">2016-03-19T09:07:35Z</dcterms:modified>
</cp:coreProperties>
</file>