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4D09B9-8983-B1AE-12A4-FABDE91FBB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2DA400D-2B28-1823-2D02-A51552562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8C7E98-94CF-1CFE-CC3E-D4BDFA48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1F0C9A-CFDC-C9E0-F277-FDA30B5F9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C9541-24E2-87DC-790F-FEDE7AC2D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703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DCC10F-1F27-A25A-2FD0-3CF9FF6E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C85EF9-B83B-4C79-C106-F82422D18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A78A40-3811-9E7C-06F0-1D12C3E9F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CC7404-E1C3-EA0C-4401-75ADF0306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14647F-1C59-13B3-35EF-3171614E2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829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FAEB2-AA3B-0BCE-EC2E-2F35DB2D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00690D-AC51-C839-256C-ED7607B25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D837D6-72A7-6E39-DB60-8BE4594B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280954-176C-E1F0-699E-C4917643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A69A60-14EC-F132-E3CA-F39AFE16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660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C8BC8-79FD-5FF0-C8E0-E1914B4A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7DEC9F-BAA1-1DA1-564C-654702953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E17D064-AF9E-9C3D-F27F-3C38C718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02D34FD-75EF-1EDC-41B0-34A8804C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F4F2EEB-2AAB-B8E5-4668-C16F9EAD0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7186A94-F5A6-F6D6-22A9-9F005B9E6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46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E25D92-D5B1-7783-A7BB-651202DF8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4DA792-BF22-336F-1A79-4D92C789E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807F95-6B13-B8E8-E569-C03806034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018B4A-72C1-1BFD-C1A7-9C83D9C4B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1A5B4E9-8CFD-6EB5-49BE-A2EE5CB83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5503668-2BF7-09CD-CCAF-6D695DE34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E85B4FE-3F1C-2FEA-9086-8EA625EF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28FA74C-431A-337D-621E-5C63969CE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60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0DDEC-18D8-20FD-48A2-A7D679951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3AF338-397A-D885-EE3A-F6B14066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E541CF-54B7-A5C6-7EFB-B962E3D25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5B93EC8-AB4F-18C2-DEE9-19FCA5BCA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113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F9E7FB4-B0BF-EEE6-1796-B6045442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C8F33F-B797-4E73-FF73-FD7B1C063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00FE45-D307-07D3-761B-B6765E32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60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5B0CC-5B54-5E1B-4734-8E9ED5BE2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B5576C-B7FC-8184-9EA1-578C164A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FC55E62-11DE-FD24-FC8C-192779624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9ED29E-9D57-663D-2B4E-3A6F417A0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81938A1-3FEC-9D63-0A1C-DE80762C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29360D-C384-D27C-11F6-4BC5F03C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348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3B294F-9C7B-5B87-3D17-9117743F9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538FC6E-6409-6610-5837-B9BDAF0DC4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3A357E9-75AE-E106-5A5E-475B03970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F21897-B9F7-6783-18D3-A6FADC975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87730B7-FDDF-354F-C905-90464B51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615BB94-749B-A984-88C6-116D72BA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6D65A4-2EA8-3493-0568-3DE519E68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A48E5FA-966A-FA20-D845-CC94712C0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FA0F0C-74CB-4768-196F-D071F4B5A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85D94E-2653-DE1B-63FA-E96F4EA4A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EA60BD-86E0-D566-8A61-2BECC005C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257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4468FA7-1248-11C5-6240-3FBD4F54B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343E818-0935-3835-D3E1-3E0C5D576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5B41DA-1AA1-A78B-B757-9B77CB3E7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C04CDB-2488-BD2F-F37A-7799E4E0F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DE3686-B2A7-5257-1729-AFD2E28D2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09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F795857-1102-1EED-CCF6-DB2F07BC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D74934-D521-DAB7-156E-F5F3C1E86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380C3F0-C95A-2032-ED3A-B0B58293F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29833A-C44C-44CF-AE0C-616CE4A9395A}" type="datetimeFigureOut">
              <a:rPr lang="de-DE" smtClean="0"/>
              <a:t>03.11.2026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0E0D36-BFA0-B76F-D109-DBD73F336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B69BE1-7756-85AA-A937-1A595BD5C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5E78C4-8BD4-4974-BA06-ED6DA1F07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317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peter.kadar@t-online.h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DA2E6E-0A1C-D821-D5C0-55ADE948CC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Call for Mentors: How to Succeed in Mentoring Activities 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E3B5C4-06D2-2BAD-E3B3-1B0950FFDE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dirty="0"/>
              <a:t>R8 Mentoring </a:t>
            </a:r>
            <a:r>
              <a:rPr lang="de-DE" dirty="0" err="1"/>
              <a:t>Introductory</a:t>
            </a:r>
            <a:r>
              <a:rPr lang="de-DE" dirty="0"/>
              <a:t> Event</a:t>
            </a:r>
          </a:p>
          <a:p>
            <a:r>
              <a:rPr lang="de-DE" dirty="0"/>
              <a:t>Nov 03, 2026 </a:t>
            </a:r>
          </a:p>
          <a:p>
            <a:r>
              <a:rPr lang="de-DE" dirty="0"/>
              <a:t>18:00-19:00 ECT (UTC+1)</a:t>
            </a:r>
          </a:p>
        </p:txBody>
      </p:sp>
    </p:spTree>
    <p:extLst>
      <p:ext uri="{BB962C8B-B14F-4D97-AF65-F5344CB8AC3E}">
        <p14:creationId xmlns:p14="http://schemas.microsoft.com/office/powerpoint/2010/main" val="1672878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5FAD0-0588-5577-ABE6-1E14BB4D6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Ing Gustavo Giannattasio MBA, PMP, HKN, LSM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0B558C-0125-2CA7-453B-7BB720367E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9DE48F-9AC4-E02C-5732-6579F8FA0A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6154CC4-3FBF-F3A2-B22C-B6C9018C649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de-DE" sz="2400" dirty="0"/>
              <a:t>IEEE SSIT </a:t>
            </a:r>
            <a:r>
              <a:rPr lang="de-DE" sz="2400" dirty="0" err="1"/>
              <a:t>Distinguished</a:t>
            </a:r>
            <a:r>
              <a:rPr lang="de-DE" sz="2400" dirty="0"/>
              <a:t> </a:t>
            </a:r>
            <a:r>
              <a:rPr lang="de-DE" sz="2400" dirty="0" err="1"/>
              <a:t>Lecturer</a:t>
            </a:r>
            <a:endParaRPr lang="de-DE" sz="2400" dirty="0"/>
          </a:p>
          <a:p>
            <a:r>
              <a:rPr lang="de-DE" sz="2400" dirty="0"/>
              <a:t> IEEE TEMS Board, Education VP</a:t>
            </a:r>
          </a:p>
          <a:p>
            <a:r>
              <a:rPr lang="de-DE" sz="2400" dirty="0"/>
              <a:t> IEEE Smart Cities Board, Education Vice-Chair, SC Awards Contest Chair </a:t>
            </a:r>
          </a:p>
          <a:p>
            <a:r>
              <a:rPr lang="de-DE" sz="2400" dirty="0"/>
              <a:t>IEEE LMAG R9 Chair</a:t>
            </a:r>
          </a:p>
          <a:p>
            <a:r>
              <a:rPr lang="de-DE" sz="2400" dirty="0"/>
              <a:t>LMC Mentoring Committee Chair </a:t>
            </a:r>
          </a:p>
          <a:p>
            <a:r>
              <a:rPr lang="de-DE" sz="2400" dirty="0"/>
              <a:t>AI </a:t>
            </a:r>
            <a:r>
              <a:rPr lang="de-DE" sz="2400" dirty="0" err="1"/>
              <a:t>Coalition</a:t>
            </a:r>
            <a:endParaRPr lang="de-DE" sz="2400" dirty="0"/>
          </a:p>
          <a:p>
            <a:r>
              <a:rPr lang="de-DE" sz="2400" dirty="0"/>
              <a:t>Metaverse, TCOES, PAR 7999, PAR 7100, PAR 2784 </a:t>
            </a:r>
            <a:r>
              <a:rPr lang="de-DE" sz="2400" dirty="0" err="1"/>
              <a:t>Committees</a:t>
            </a:r>
            <a:r>
              <a:rPr lang="de-DE" sz="2400" dirty="0"/>
              <a:t> 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B3FFF7B4-4861-B35E-2679-8D64C80879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2" y="1707145"/>
            <a:ext cx="4237987" cy="4333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039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3DB91-1E01-F8D6-6753-374BD9F06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6600" dirty="0"/>
              <a:t>Péter Kádár</a:t>
            </a:r>
            <a:br>
              <a:rPr lang="de-DE" dirty="0"/>
            </a:br>
            <a:r>
              <a:rPr lang="de-DE" sz="4000" dirty="0"/>
              <a:t>R8 Mentoring Event Coordinator</a:t>
            </a:r>
            <a:br>
              <a:rPr lang="de-DE" sz="4000" dirty="0"/>
            </a:br>
            <a:r>
              <a:rPr lang="de-DE" sz="4000" dirty="0" err="1"/>
              <a:t>Hungary</a:t>
            </a:r>
            <a:r>
              <a:rPr lang="de-DE" sz="4000" dirty="0"/>
              <a:t> Section LMAG Chair</a:t>
            </a:r>
            <a:br>
              <a:rPr lang="de-DE" sz="4000" dirty="0"/>
            </a:br>
            <a:r>
              <a:rPr lang="de-DE" sz="4000" dirty="0">
                <a:hlinkClick r:id="rId2"/>
              </a:rPr>
              <a:t>peter.kadar@t-online.hu</a:t>
            </a:r>
            <a:br>
              <a:rPr lang="de-DE" sz="4000" dirty="0"/>
            </a:b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08C529E-8FD3-7CF2-B603-F8A9E55E9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e-DE" b="1" dirty="0"/>
              <a:t>Mentoring </a:t>
            </a:r>
            <a:r>
              <a:rPr lang="de-DE" b="1" dirty="0" err="1"/>
              <a:t>event</a:t>
            </a:r>
            <a:r>
              <a:rPr lang="de-DE" b="1" dirty="0"/>
              <a:t> </a:t>
            </a:r>
            <a:r>
              <a:rPr lang="de-DE" b="1" dirty="0" err="1"/>
              <a:t>funding</a:t>
            </a:r>
            <a:r>
              <a:rPr lang="de-DE" b="1" dirty="0"/>
              <a:t> </a:t>
            </a:r>
            <a:r>
              <a:rPr lang="de-DE" b="1" dirty="0" err="1"/>
              <a:t>opportunity</a:t>
            </a:r>
            <a:endParaRPr lang="de-DE" b="1" dirty="0"/>
          </a:p>
          <a:p>
            <a:pPr marL="342900" indent="-342900">
              <a:buFontTx/>
              <a:buChar char="-"/>
            </a:pPr>
            <a:r>
              <a:rPr lang="de-DE" dirty="0" err="1"/>
              <a:t>available</a:t>
            </a:r>
            <a:r>
              <a:rPr lang="de-DE" dirty="0"/>
              <a:t> </a:t>
            </a:r>
            <a:r>
              <a:rPr lang="de-DE" dirty="0" err="1"/>
              <a:t>budget</a:t>
            </a:r>
            <a:r>
              <a:rPr lang="de-DE" dirty="0"/>
              <a:t> US$ 1,000 / Region</a:t>
            </a:r>
          </a:p>
          <a:p>
            <a:pPr marL="342900" indent="-342900">
              <a:buFontTx/>
              <a:buChar char="-"/>
            </a:pPr>
            <a:r>
              <a:rPr lang="de-DE" dirty="0"/>
              <a:t>R8 </a:t>
            </a:r>
            <a:r>
              <a:rPr lang="de-DE" dirty="0" err="1"/>
              <a:t>has</a:t>
            </a:r>
            <a:r>
              <a:rPr lang="de-DE" dirty="0"/>
              <a:t> 33 LMAGs</a:t>
            </a:r>
          </a:p>
          <a:p>
            <a:pPr marL="342900" indent="-342900">
              <a:buFontTx/>
              <a:buChar char="-"/>
            </a:pPr>
            <a:r>
              <a:rPr lang="de-DE" dirty="0" err="1"/>
              <a:t>student</a:t>
            </a:r>
            <a:r>
              <a:rPr lang="de-DE" dirty="0"/>
              <a:t>, YP, WIE </a:t>
            </a:r>
            <a:r>
              <a:rPr lang="de-DE" dirty="0" err="1"/>
              <a:t>events</a:t>
            </a:r>
            <a:r>
              <a:rPr lang="de-DE" dirty="0"/>
              <a:t> are </a:t>
            </a:r>
            <a:r>
              <a:rPr lang="de-DE" dirty="0" err="1"/>
              <a:t>preferred</a:t>
            </a:r>
            <a:r>
              <a:rPr lang="de-DE" dirty="0"/>
              <a:t> </a:t>
            </a:r>
          </a:p>
          <a:p>
            <a:pPr marL="342900" indent="-342900">
              <a:buFontTx/>
              <a:buChar char="-"/>
            </a:pPr>
            <a:r>
              <a:rPr lang="de-DE" dirty="0" err="1"/>
              <a:t>travel</a:t>
            </a:r>
            <a:r>
              <a:rPr lang="de-DE" dirty="0"/>
              <a:t> </a:t>
            </a:r>
            <a:r>
              <a:rPr lang="de-DE" dirty="0" err="1"/>
              <a:t>expenses</a:t>
            </a:r>
            <a:r>
              <a:rPr lang="de-DE" dirty="0"/>
              <a:t> </a:t>
            </a:r>
            <a:r>
              <a:rPr lang="de-DE" dirty="0" err="1"/>
              <a:t>cannot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reimbursed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1172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Breitbild</PresentationFormat>
  <Paragraphs>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</vt:lpstr>
      <vt:lpstr>Call for Mentors: How to Succeed in Mentoring Activities </vt:lpstr>
      <vt:lpstr>Ing Gustavo Giannattasio MBA, PMP, HKN, LSM</vt:lpstr>
      <vt:lpstr>Péter Kádár R8 Mentoring Event Coordinator Hungary Section LMAG Chair peter.kadar@t-online.hu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Magyar</dc:creator>
  <cp:lastModifiedBy>peter Magyar</cp:lastModifiedBy>
  <cp:revision>3</cp:revision>
  <dcterms:created xsi:type="dcterms:W3CDTF">2026-11-03T15:14:17Z</dcterms:created>
  <dcterms:modified xsi:type="dcterms:W3CDTF">2026-11-03T22:06:57Z</dcterms:modified>
</cp:coreProperties>
</file>